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28F7"/>
    <a:srgbClr val="F2F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B16C04-ADBE-1FB2-0CE2-00C84DA99F6B}" v="30" dt="2026-05-01T13:48:19.1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8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60CEE2-847C-4C38-971C-4C2A57DF42EB}" type="datetimeFigureOut">
              <a:t>1-5-2026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E0607F-9ADB-430A-90CB-7B439EB1BE7C}" type="slidenum"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4470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mc.ncbi.nlm.nih.gov/articles/PMC9873947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mc.ncbi.nlm.nih.gov/articles/PMC3705203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bs.nl/nl-nl/longread/rapportages/2021/welzijn-en-stress-bij-jongeren-in-coronatijd/3-stress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ase.nl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kindertelefoon.nl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Info@altijdaangame.nl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E0607F-9ADB-430A-90CB-7B439EB1BE7C}" type="slidenum">
              <a:rPr lang="nl-NL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30808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Info@altijdaangame.nl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E0607F-9ADB-430A-90CB-7B439EB1BE7C}" type="slidenum">
              <a:rPr lang="nl-NL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8199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Wat  </a:t>
            </a:r>
            <a:r>
              <a:rPr lang="en-US" dirty="0" err="1">
                <a:ea typeface="Calibri"/>
                <a:cs typeface="Calibri"/>
              </a:rPr>
              <a:t>zijn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eerlijke</a:t>
            </a:r>
            <a:r>
              <a:rPr lang="en-US" dirty="0">
                <a:ea typeface="Calibri"/>
                <a:cs typeface="Calibri"/>
              </a:rPr>
              <a:t> posts </a:t>
            </a:r>
            <a:r>
              <a:rPr lang="en-US" dirty="0" err="1">
                <a:ea typeface="Calibri"/>
                <a:cs typeface="Calibri"/>
              </a:rPr>
              <a:t>volgens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jou</a:t>
            </a:r>
            <a:r>
              <a:rPr lang="en-US" dirty="0">
                <a:ea typeface="Calibri"/>
                <a:cs typeface="Calibri"/>
              </a:rPr>
              <a:t>? </a:t>
            </a:r>
            <a:r>
              <a:rPr lang="en-US" dirty="0" err="1">
                <a:ea typeface="Calibri"/>
                <a:cs typeface="Calibri"/>
              </a:rPr>
              <a:t>Waar</a:t>
            </a:r>
            <a:r>
              <a:rPr lang="en-US" dirty="0">
                <a:ea typeface="Calibri"/>
                <a:cs typeface="Calibri"/>
              </a:rPr>
              <a:t> zag je </a:t>
            </a:r>
            <a:r>
              <a:rPr lang="en-US" dirty="0" err="1">
                <a:ea typeface="Calibri"/>
                <a:cs typeface="Calibri"/>
              </a:rPr>
              <a:t>dat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aan</a:t>
            </a:r>
            <a:r>
              <a:rPr lang="en-US" dirty="0">
                <a:ea typeface="Calibri"/>
                <a:cs typeface="Calibri"/>
              </a:rPr>
              <a:t>?</a:t>
            </a:r>
            <a:endParaRPr lang="en-US" dirty="0"/>
          </a:p>
          <a:p>
            <a:r>
              <a:rPr lang="en-US" dirty="0">
                <a:ea typeface="Calibri"/>
                <a:cs typeface="Calibri"/>
              </a:rPr>
              <a:t>Voel je </a:t>
            </a:r>
            <a:r>
              <a:rPr lang="en-US" dirty="0" err="1">
                <a:ea typeface="Calibri"/>
                <a:cs typeface="Calibri"/>
              </a:rPr>
              <a:t>zelf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verschil</a:t>
            </a:r>
            <a:r>
              <a:rPr lang="en-US" dirty="0">
                <a:ea typeface="Calibri"/>
                <a:cs typeface="Calibri"/>
              </a:rPr>
              <a:t> in de </a:t>
            </a:r>
            <a:r>
              <a:rPr lang="en-US" dirty="0" err="1">
                <a:ea typeface="Calibri"/>
                <a:cs typeface="Calibri"/>
              </a:rPr>
              <a:t>wereld</a:t>
            </a:r>
            <a:r>
              <a:rPr lang="en-US" dirty="0">
                <a:ea typeface="Calibri"/>
                <a:cs typeface="Calibri"/>
              </a:rPr>
              <a:t> online </a:t>
            </a:r>
            <a:r>
              <a:rPr lang="en-US" dirty="0" err="1">
                <a:ea typeface="Calibri"/>
                <a:cs typeface="Calibri"/>
              </a:rPr>
              <a:t>en</a:t>
            </a:r>
            <a:r>
              <a:rPr lang="en-US" dirty="0">
                <a:ea typeface="Calibri"/>
                <a:cs typeface="Calibri"/>
              </a:rPr>
              <a:t> de </a:t>
            </a:r>
            <a:r>
              <a:rPr lang="en-US" dirty="0" err="1">
                <a:ea typeface="Calibri"/>
                <a:cs typeface="Calibri"/>
              </a:rPr>
              <a:t>echte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wereld</a:t>
            </a:r>
            <a:r>
              <a:rPr lang="en-US" dirty="0">
                <a:ea typeface="Calibri"/>
                <a:cs typeface="Calibri"/>
              </a:rPr>
              <a:t>? Hoe?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E0607F-9ADB-430A-90CB-7B439EB1BE7C}" type="slidenum"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5833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De </a:t>
            </a:r>
            <a:r>
              <a:rPr lang="en-US" dirty="0" err="1">
                <a:ea typeface="Calibri"/>
                <a:cs typeface="Calibri"/>
              </a:rPr>
              <a:t>methode</a:t>
            </a:r>
            <a:r>
              <a:rPr lang="en-US" dirty="0">
                <a:ea typeface="Calibri"/>
                <a:cs typeface="Calibri"/>
              </a:rPr>
              <a:t> is </a:t>
            </a:r>
            <a:r>
              <a:rPr lang="en-US" dirty="0" err="1">
                <a:ea typeface="Calibri"/>
                <a:cs typeface="Calibri"/>
              </a:rPr>
              <a:t>beproefd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en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kan</a:t>
            </a:r>
            <a:r>
              <a:rPr lang="en-US" dirty="0">
                <a:ea typeface="Calibri"/>
                <a:cs typeface="Calibri"/>
              </a:rPr>
              <a:t> je </a:t>
            </a:r>
            <a:r>
              <a:rPr lang="en-US" dirty="0" err="1">
                <a:ea typeface="Calibri"/>
                <a:cs typeface="Calibri"/>
              </a:rPr>
              <a:t>helpen</a:t>
            </a:r>
            <a:r>
              <a:rPr lang="en-US" dirty="0">
                <a:ea typeface="Calibri"/>
                <a:cs typeface="Calibri"/>
              </a:rPr>
              <a:t>. </a:t>
            </a:r>
            <a:r>
              <a:rPr lang="en-US" dirty="0" err="1">
                <a:ea typeface="Calibri"/>
                <a:cs typeface="Calibri"/>
              </a:rPr>
              <a:t>Gestresst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tijdens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een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toets</a:t>
            </a:r>
            <a:r>
              <a:rPr lang="en-US" dirty="0">
                <a:ea typeface="Calibri"/>
                <a:cs typeface="Calibri"/>
              </a:rPr>
              <a:t>? </a:t>
            </a:r>
            <a:r>
              <a:rPr lang="en-US" dirty="0" err="1">
                <a:ea typeface="Calibri"/>
                <a:cs typeface="Calibri"/>
              </a:rPr>
              <a:t>Probeer</a:t>
            </a:r>
            <a:r>
              <a:rPr lang="en-US" dirty="0">
                <a:ea typeface="Calibri"/>
                <a:cs typeface="Calibri"/>
              </a:rPr>
              <a:t> het </a:t>
            </a:r>
            <a:r>
              <a:rPr lang="en-US" dirty="0" err="1">
                <a:ea typeface="Calibri"/>
                <a:cs typeface="Calibri"/>
              </a:rPr>
              <a:t>eens</a:t>
            </a:r>
            <a:r>
              <a:rPr lang="en-US" dirty="0">
                <a:ea typeface="Calibri"/>
                <a:cs typeface="Calibri"/>
              </a:rPr>
              <a:t>!</a:t>
            </a:r>
          </a:p>
          <a:p>
            <a:r>
              <a:rPr lang="en-US" dirty="0"/>
              <a:t>In het Engels Box Breathing </a:t>
            </a:r>
            <a:r>
              <a:rPr lang="en-US" dirty="0" err="1"/>
              <a:t>genoemd</a:t>
            </a:r>
            <a:r>
              <a:rPr lang="en-US" dirty="0"/>
              <a:t>: </a:t>
            </a:r>
            <a:r>
              <a:rPr lang="en-US" dirty="0">
                <a:hlinkClick r:id="rId3"/>
              </a:rPr>
              <a:t>https://pmc.ncbi.nlm.nih.gov/articles/PMC9873947/</a:t>
            </a:r>
            <a:endParaRPr lang="en-US"/>
          </a:p>
          <a:p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E0607F-9ADB-430A-90CB-7B439EB1BE7C}" type="slidenum">
              <a:rPr lang="nl-NL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8546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Herken je de situatie? </a:t>
            </a:r>
          </a:p>
          <a:p>
            <a:r>
              <a:rPr lang="nl-NL"/>
              <a:t>Hoe reageer je normaal gesproken?</a:t>
            </a:r>
          </a:p>
          <a:p>
            <a:r>
              <a:rPr lang="nl-NL"/>
              <a:t>Kun je afspraken maken?</a:t>
            </a:r>
          </a:p>
          <a:p>
            <a:r>
              <a:rPr lang="nl-NL">
                <a:ea typeface="Calibri"/>
                <a:cs typeface="Calibri"/>
              </a:rPr>
              <a:t>Hoe zorgen jouw ouders/verzorgers voor stress?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E0607F-9ADB-430A-90CB-7B439EB1BE7C}" type="slidenum">
              <a:rPr lang="nl-NL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8302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Hoe </a:t>
            </a:r>
            <a:r>
              <a:rPr lang="en-US" dirty="0" err="1"/>
              <a:t>druk</a:t>
            </a:r>
            <a:r>
              <a:rPr lang="en-US" dirty="0"/>
              <a:t> ben je op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weekdag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in het weekend? </a:t>
            </a:r>
            <a:endParaRPr lang="nl-NL" dirty="0"/>
          </a:p>
          <a:p>
            <a:r>
              <a:rPr lang="en-US" dirty="0" err="1"/>
              <a:t>Waar</a:t>
            </a:r>
            <a:r>
              <a:rPr lang="en-US" dirty="0"/>
              <a:t> </a:t>
            </a:r>
            <a:r>
              <a:rPr lang="en-US" dirty="0" err="1"/>
              <a:t>krijg</a:t>
            </a:r>
            <a:r>
              <a:rPr lang="en-US" dirty="0"/>
              <a:t> </a:t>
            </a:r>
            <a:r>
              <a:rPr lang="en-US" dirty="0" err="1"/>
              <a:t>jij</a:t>
            </a:r>
            <a:r>
              <a:rPr lang="en-US" dirty="0"/>
              <a:t> </a:t>
            </a:r>
            <a:r>
              <a:rPr lang="en-US" dirty="0" err="1"/>
              <a:t>energie</a:t>
            </a:r>
            <a:r>
              <a:rPr lang="en-US" dirty="0"/>
              <a:t> van?</a:t>
            </a:r>
          </a:p>
          <a:p>
            <a:r>
              <a:rPr lang="en-US" dirty="0" err="1">
                <a:ea typeface="Calibri"/>
                <a:cs typeface="Calibri"/>
              </a:rPr>
              <a:t>Wanneer</a:t>
            </a:r>
            <a:r>
              <a:rPr lang="en-US" dirty="0">
                <a:ea typeface="Calibri"/>
                <a:cs typeface="Calibri"/>
              </a:rPr>
              <a:t> doe je </a:t>
            </a:r>
            <a:r>
              <a:rPr lang="en-US" b="1" dirty="0" err="1">
                <a:ea typeface="Calibri"/>
                <a:cs typeface="Calibri"/>
              </a:rPr>
              <a:t>niets</a:t>
            </a:r>
            <a:r>
              <a:rPr lang="en-US" dirty="0">
                <a:ea typeface="Calibri"/>
                <a:cs typeface="Calibri"/>
              </a:rPr>
              <a:t>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E0607F-9ADB-430A-90CB-7B439EB1BE7C}" type="slidenum">
              <a:rPr lang="nl-NL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465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ea typeface="Calibri"/>
                <a:cs typeface="Calibri"/>
              </a:rPr>
              <a:t>Probeer</a:t>
            </a:r>
            <a:r>
              <a:rPr lang="en-US" dirty="0">
                <a:ea typeface="Calibri"/>
                <a:cs typeface="Calibri"/>
              </a:rPr>
              <a:t> je </a:t>
            </a:r>
            <a:r>
              <a:rPr lang="en-US" dirty="0" err="1">
                <a:ea typeface="Calibri"/>
                <a:cs typeface="Calibri"/>
              </a:rPr>
              <a:t>wel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eens</a:t>
            </a:r>
            <a:r>
              <a:rPr lang="en-US" dirty="0">
                <a:ea typeface="Calibri"/>
                <a:cs typeface="Calibri"/>
              </a:rPr>
              <a:t> je </a:t>
            </a:r>
            <a:r>
              <a:rPr lang="en-US" dirty="0" err="1">
                <a:ea typeface="Calibri"/>
                <a:cs typeface="Calibri"/>
              </a:rPr>
              <a:t>telefoon</a:t>
            </a:r>
            <a:r>
              <a:rPr lang="en-US" dirty="0">
                <a:ea typeface="Calibri"/>
                <a:cs typeface="Calibri"/>
              </a:rPr>
              <a:t> stiller </a:t>
            </a:r>
            <a:r>
              <a:rPr lang="en-US" dirty="0" err="1">
                <a:ea typeface="Calibri"/>
                <a:cs typeface="Calibri"/>
              </a:rPr>
              <a:t>te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maken</a:t>
            </a:r>
            <a:r>
              <a:rPr lang="en-US" dirty="0">
                <a:ea typeface="Calibri"/>
                <a:cs typeface="Calibri"/>
              </a:rPr>
              <a:t>? Hoe?</a:t>
            </a:r>
          </a:p>
          <a:p>
            <a:r>
              <a:rPr lang="en-US" dirty="0" err="1">
                <a:ea typeface="Calibri"/>
                <a:cs typeface="Calibri"/>
              </a:rPr>
              <a:t>Probeer</a:t>
            </a:r>
            <a:r>
              <a:rPr lang="en-US" dirty="0">
                <a:ea typeface="Calibri"/>
                <a:cs typeface="Calibri"/>
              </a:rPr>
              <a:t> je </a:t>
            </a:r>
            <a:r>
              <a:rPr lang="en-US" dirty="0" err="1">
                <a:ea typeface="Calibri"/>
                <a:cs typeface="Calibri"/>
              </a:rPr>
              <a:t>wel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eens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jouw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schermtijd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te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beperken</a:t>
            </a:r>
            <a:r>
              <a:rPr lang="en-US" dirty="0">
                <a:ea typeface="Calibri"/>
                <a:cs typeface="Calibri"/>
              </a:rPr>
              <a:t>? Hoe?</a:t>
            </a: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E0607F-9ADB-430A-90CB-7B439EB1BE7C}" type="slidenum">
              <a:rPr lang="nl-NL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268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Heb je </a:t>
            </a:r>
            <a:r>
              <a:rPr lang="en-US" dirty="0" err="1"/>
              <a:t>wel</a:t>
            </a:r>
            <a:r>
              <a:rPr lang="en-US" dirty="0"/>
              <a:t> </a:t>
            </a:r>
            <a:r>
              <a:rPr lang="en-US" dirty="0" err="1"/>
              <a:t>eens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je de </a:t>
            </a:r>
            <a:r>
              <a:rPr lang="en-US" dirty="0" err="1"/>
              <a:t>tijd</a:t>
            </a:r>
            <a:r>
              <a:rPr lang="en-US" dirty="0"/>
              <a:t> </a:t>
            </a:r>
            <a:r>
              <a:rPr lang="en-US" dirty="0" err="1"/>
              <a:t>vergeet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je </a:t>
            </a:r>
            <a:r>
              <a:rPr lang="en-US" dirty="0" err="1"/>
              <a:t>aan</a:t>
            </a:r>
            <a:r>
              <a:rPr lang="en-US" dirty="0"/>
              <a:t> het </a:t>
            </a:r>
            <a:r>
              <a:rPr lang="en-US" dirty="0" err="1"/>
              <a:t>scrollen</a:t>
            </a:r>
            <a:r>
              <a:rPr lang="en-US" dirty="0"/>
              <a:t> bent? </a:t>
            </a:r>
          </a:p>
          <a:p>
            <a:r>
              <a:rPr lang="en-US" dirty="0"/>
              <a:t>Wie </a:t>
            </a:r>
            <a:r>
              <a:rPr lang="en-US" dirty="0" err="1"/>
              <a:t>kent</a:t>
            </a:r>
            <a:r>
              <a:rPr lang="en-US" dirty="0"/>
              <a:t> de term </a:t>
            </a:r>
            <a:r>
              <a:rPr lang="en-US" dirty="0" err="1"/>
              <a:t>doomscrollen</a:t>
            </a:r>
            <a:r>
              <a:rPr lang="en-US" dirty="0"/>
              <a:t>? </a:t>
            </a:r>
          </a:p>
          <a:p>
            <a:r>
              <a:rPr lang="en-US" dirty="0"/>
              <a:t>Apps die </a:t>
            </a:r>
            <a:r>
              <a:rPr lang="en-US" dirty="0" err="1"/>
              <a:t>oneindig</a:t>
            </a:r>
            <a:r>
              <a:rPr lang="en-US" dirty="0"/>
              <a:t> doorscrollen, video's die </a:t>
            </a:r>
            <a:r>
              <a:rPr lang="en-US" dirty="0" err="1"/>
              <a:t>automatisch</a:t>
            </a:r>
            <a:r>
              <a:rPr lang="en-US" dirty="0"/>
              <a:t> </a:t>
            </a:r>
            <a:r>
              <a:rPr lang="en-US" dirty="0" err="1"/>
              <a:t>beginnen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spelen</a:t>
            </a:r>
            <a:r>
              <a:rPr lang="en-US" dirty="0"/>
              <a:t>, likes, comments, </a:t>
            </a:r>
            <a:r>
              <a:rPr lang="en-US" dirty="0" err="1"/>
              <a:t>geluidjes</a:t>
            </a:r>
            <a:r>
              <a:rPr lang="en-US" dirty="0"/>
              <a:t>, </a:t>
            </a:r>
            <a:r>
              <a:rPr lang="en-US" dirty="0" err="1"/>
              <a:t>alles</a:t>
            </a:r>
            <a:r>
              <a:rPr lang="en-US" dirty="0"/>
              <a:t> om </a:t>
            </a:r>
            <a:r>
              <a:rPr lang="en-US" dirty="0" err="1"/>
              <a:t>jouw</a:t>
            </a:r>
            <a:r>
              <a:rPr lang="en-US" dirty="0"/>
              <a:t> </a:t>
            </a:r>
            <a:r>
              <a:rPr lang="en-US" dirty="0" err="1"/>
              <a:t>aandacht</a:t>
            </a:r>
            <a:r>
              <a:rPr lang="en-US" dirty="0"/>
              <a:t> vast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houden</a:t>
            </a:r>
            <a:r>
              <a:rPr lang="en-US" dirty="0"/>
              <a:t>.</a:t>
            </a:r>
          </a:p>
          <a:p>
            <a:endParaRPr lang="en-US" dirty="0">
              <a:ea typeface="Calibri"/>
              <a:cs typeface="Calibri"/>
            </a:endParaRPr>
          </a:p>
          <a:p>
            <a:r>
              <a:rPr lang="en-US" dirty="0">
                <a:ea typeface="Calibri"/>
                <a:cs typeface="Calibri"/>
              </a:rPr>
              <a:t>Het </a:t>
            </a:r>
            <a:r>
              <a:rPr lang="en-US" dirty="0" err="1">
                <a:ea typeface="Calibri"/>
                <a:cs typeface="Calibri"/>
              </a:rPr>
              <a:t>brein</a:t>
            </a:r>
            <a:r>
              <a:rPr lang="en-US" dirty="0">
                <a:ea typeface="Calibri"/>
                <a:cs typeface="Calibri"/>
              </a:rPr>
              <a:t> van </a:t>
            </a:r>
            <a:r>
              <a:rPr lang="en-US" dirty="0" err="1">
                <a:ea typeface="Calibri"/>
                <a:cs typeface="Calibri"/>
              </a:rPr>
              <a:t>jongeren</a:t>
            </a:r>
            <a:r>
              <a:rPr lang="en-US" dirty="0">
                <a:ea typeface="Calibri"/>
                <a:cs typeface="Calibri"/>
              </a:rPr>
              <a:t> is </a:t>
            </a:r>
            <a:r>
              <a:rPr lang="en-US" dirty="0" err="1">
                <a:ea typeface="Calibri"/>
                <a:cs typeface="Calibri"/>
              </a:rPr>
              <a:t>nog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niet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helemaal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ontwikkeld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en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kan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daardoor</a:t>
            </a:r>
            <a:r>
              <a:rPr lang="en-US" dirty="0">
                <a:ea typeface="Calibri"/>
                <a:cs typeface="Calibri"/>
              </a:rPr>
              <a:t> minder </a:t>
            </a:r>
            <a:r>
              <a:rPr lang="en-US" dirty="0" err="1">
                <a:ea typeface="Calibri"/>
                <a:cs typeface="Calibri"/>
              </a:rPr>
              <a:t>goed</a:t>
            </a:r>
            <a:r>
              <a:rPr lang="en-US" dirty="0">
                <a:ea typeface="Calibri"/>
                <a:cs typeface="Calibri"/>
              </a:rPr>
              <a:t> 'nee </a:t>
            </a:r>
            <a:r>
              <a:rPr lang="en-US" dirty="0" err="1">
                <a:ea typeface="Calibri"/>
                <a:cs typeface="Calibri"/>
              </a:rPr>
              <a:t>zeggen</a:t>
            </a:r>
            <a:r>
              <a:rPr lang="en-US" dirty="0">
                <a:ea typeface="Calibri"/>
                <a:cs typeface="Calibri"/>
              </a:rPr>
              <a:t>'. Ook is het </a:t>
            </a:r>
            <a:r>
              <a:rPr lang="en-US" dirty="0" err="1">
                <a:ea typeface="Calibri"/>
                <a:cs typeface="Calibri"/>
              </a:rPr>
              <a:t>brein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gevoeliger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voor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beloningen</a:t>
            </a:r>
            <a:r>
              <a:rPr lang="en-US" dirty="0">
                <a:ea typeface="Calibri"/>
                <a:cs typeface="Calibri"/>
              </a:rPr>
              <a:t> (</a:t>
            </a:r>
            <a:r>
              <a:rPr lang="en-US" dirty="0" err="1">
                <a:ea typeface="Calibri"/>
                <a:cs typeface="Calibri"/>
              </a:rPr>
              <a:t>zoals</a:t>
            </a:r>
            <a:r>
              <a:rPr lang="en-US" dirty="0">
                <a:ea typeface="Calibri"/>
                <a:cs typeface="Calibri"/>
              </a:rPr>
              <a:t> dopamine). </a:t>
            </a:r>
          </a:p>
          <a:p>
            <a:r>
              <a:rPr lang="en-US" dirty="0">
                <a:hlinkClick r:id="rId3"/>
              </a:rPr>
              <a:t>https://pmc.ncbi.nlm.nih.gov/articles/PMC3705203/</a:t>
            </a:r>
          </a:p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E0607F-9ADB-430A-90CB-7B439EB1BE7C}" type="slidenum">
              <a:rPr lang="nl-NL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8372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https://www.cbs.nl/nl-nl/longread/rapportages/2021/welzijn-en-stress-bij-jongeren-in-coronatijd/3-stress</a:t>
            </a:r>
            <a:endParaRPr lang="nl-NL">
              <a:ea typeface="Calibri" panose="020F0502020204030204"/>
              <a:cs typeface="Calibri" panose="020F0502020204030204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E0607F-9ADB-430A-90CB-7B439EB1BE7C}" type="slidenum">
              <a:rPr lang="nl-NL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7656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50CF3-F9D8-334E-C32C-005479B63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D5259CE-D9B4-28DA-509C-E452A8FAF8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115C6BF-4D29-E932-CA6A-BE8FB737EE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@Ease</a:t>
            </a:r>
            <a:r>
              <a:rPr lang="en-US"/>
              <a:t>: </a:t>
            </a:r>
            <a:r>
              <a:rPr lang="en-US" dirty="0">
                <a:hlinkClick r:id="rId3"/>
              </a:rPr>
              <a:t>www.ease.nl/</a:t>
            </a:r>
            <a:endParaRPr lang="en-US"/>
          </a:p>
          <a:p>
            <a:r>
              <a:rPr lang="en-US" b="1"/>
              <a:t>Kindertelefoon</a:t>
            </a:r>
            <a:r>
              <a:rPr lang="en-US"/>
              <a:t>: </a:t>
            </a:r>
            <a:r>
              <a:rPr lang="en-US" dirty="0">
                <a:hlinkClick r:id="rId4"/>
              </a:rPr>
              <a:t>www.kindertelefoon.nl/</a:t>
            </a:r>
            <a:endParaRPr lang="en-US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9146CB5-886B-4DA8-3D12-49C73589DA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E0607F-9ADB-430A-90CB-7B439EB1BE7C}" type="slidenum">
              <a:rPr lang="nl-NL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2732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8FA71-3A18-48C0-980F-4B68F7F63042}" type="datetime1">
              <a:rPr lang="en-US" smtClean="0"/>
              <a:t>5/1/2026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202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4EDB3-C0E8-45F8-9E1D-1B6C8D1880C0}" type="datetime1">
              <a:rPr lang="en-US" smtClean="0"/>
              <a:t>5/1/2026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894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EC4B-54ED-4041-B552-9BA760FA3DBA}" type="datetime1">
              <a:rPr lang="en-US" smtClean="0"/>
              <a:t>5/1/2026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287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1210E-201E-4473-82AC-2466F5386C38}" type="datetime1">
              <a:rPr lang="en-US" smtClean="0"/>
              <a:t>5/1/2026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569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EA198-6CAB-4B8F-B93F-1F9C8C4B6CE7}" type="datetime1">
              <a:rPr lang="en-US" smtClean="0"/>
              <a:t>5/1/2026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61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6041F-4525-44D5-AA4F-332294BF1F56}" type="datetime1">
              <a:rPr lang="en-US" smtClean="0"/>
              <a:t>5/1/2026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96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7091-BBDF-4EB9-BA6B-2BB67AC4FC0F}" type="datetime1">
              <a:rPr lang="en-US" smtClean="0"/>
              <a:t>5/1/2026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22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226B-77A6-410C-9796-083F278E0125}" type="datetime1">
              <a:rPr lang="en-US" smtClean="0"/>
              <a:t>5/1/2026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182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578B-D289-4C40-8593-3D356C49DA58}" type="datetime1">
              <a:rPr lang="en-US" smtClean="0"/>
              <a:t>5/1/2026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937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FAE3-14DB-48A7-A80F-80DDB072CE3D}" type="datetime1">
              <a:rPr lang="en-US" smtClean="0"/>
              <a:t>5/1/2026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577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AEF-6478-4102-8F5D-A5FE9FC97ACB}" type="datetime1">
              <a:rPr lang="en-US" smtClean="0"/>
              <a:t>5/1/2026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57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7F45AC6-C491-4585-A584-9CE2AF7D5500}" type="datetime1">
              <a:rPr lang="en-US" smtClean="0"/>
              <a:t>5/1/2026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739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76" r:id="rId6"/>
    <p:sldLayoutId id="2147483672" r:id="rId7"/>
    <p:sldLayoutId id="2147483673" r:id="rId8"/>
    <p:sldLayoutId id="2147483674" r:id="rId9"/>
    <p:sldLayoutId id="2147483675" r:id="rId10"/>
    <p:sldLayoutId id="214748367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jpe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cbs.nl/nl-nl/longread/rapportages/2021/welzijn-en-stress-bij-jongeren-in-coronatijd/3-stress&#8203;%20%20&#8203;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kindertelefoon.nl" TargetMode="External"/><Relationship Id="rId4" Type="http://schemas.openxmlformats.org/officeDocument/2006/relationships/hyperlink" Target="http://www.ease.n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7329988-FFDF-454D-3162-2E365D8048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122E46AE-81FB-BB6E-D157-1C127B59AE6B}"/>
              </a:ext>
            </a:extLst>
          </p:cNvPr>
          <p:cNvSpPr/>
          <p:nvPr/>
        </p:nvSpPr>
        <p:spPr>
          <a:xfrm>
            <a:off x="-1398" y="2275"/>
            <a:ext cx="12181145" cy="6845841"/>
          </a:xfrm>
          <a:prstGeom prst="rect">
            <a:avLst/>
          </a:prstGeom>
          <a:solidFill>
            <a:srgbClr val="6528F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9462" y="2135246"/>
            <a:ext cx="9429931" cy="1256013"/>
          </a:xfrm>
        </p:spPr>
        <p:txBody>
          <a:bodyPr anchor="t">
            <a:noAutofit/>
          </a:bodyPr>
          <a:lstStyle/>
          <a:p>
            <a:r>
              <a:rPr lang="de-DE" sz="7000">
                <a:solidFill>
                  <a:schemeClr val="bg1"/>
                </a:solidFill>
                <a:latin typeface="Arial"/>
                <a:cs typeface="Arial"/>
              </a:rPr>
              <a:t>Escape Game</a:t>
            </a:r>
            <a:endParaRPr lang="nl-NL" sz="700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Afbeelding 5" descr="Afbeelding met Graphics, Lettertype, tekst, logo&#10;&#10;Door AI gegenereerde inhoud is mogelijk onjuist.">
            <a:extLst>
              <a:ext uri="{FF2B5EF4-FFF2-40B4-BE49-F238E27FC236}">
                <a16:creationId xmlns:a16="http://schemas.microsoft.com/office/drawing/2014/main" id="{F4140B66-5B77-6F33-69F9-D6DF63630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2423" y="3391437"/>
            <a:ext cx="4094285" cy="1890347"/>
          </a:xfrm>
          <a:prstGeom prst="rect">
            <a:avLst/>
          </a:prstGeom>
        </p:spPr>
      </p:pic>
      <p:pic>
        <p:nvPicPr>
          <p:cNvPr id="10" name="Afbeelding 9" descr="Afbeelding met tekst, schermopname, Graphics, Lettertype&#10;&#10;Door AI gegenereerde inhoud is mogelijk onjuist.">
            <a:extLst>
              <a:ext uri="{FF2B5EF4-FFF2-40B4-BE49-F238E27FC236}">
                <a16:creationId xmlns:a16="http://schemas.microsoft.com/office/drawing/2014/main" id="{5C57C399-FA5D-ED41-6DA1-E2360AA1FE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6068" y="808887"/>
            <a:ext cx="5454123" cy="3057444"/>
          </a:xfrm>
          <a:prstGeom prst="rect">
            <a:avLst/>
          </a:prstGeom>
        </p:spPr>
      </p:pic>
      <p:pic>
        <p:nvPicPr>
          <p:cNvPr id="3" name="Afbeelding 2" descr="Afbeelding met Lettertype, tekst, Graphics, grafische vormgeving&#10;&#10;Door AI gegenereerde inhoud is mogelijk onjuist.">
            <a:extLst>
              <a:ext uri="{FF2B5EF4-FFF2-40B4-BE49-F238E27FC236}">
                <a16:creationId xmlns:a16="http://schemas.microsoft.com/office/drawing/2014/main" id="{9ABEA018-7593-64C7-D5E1-62B7A9D125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183" y="6012071"/>
            <a:ext cx="1568391" cy="44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39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9EE95A-AEF2-B37C-F5DB-365BFB290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03694C23-E490-7EBD-38D7-654979037D8E}"/>
              </a:ext>
            </a:extLst>
          </p:cNvPr>
          <p:cNvSpPr/>
          <p:nvPr/>
        </p:nvSpPr>
        <p:spPr>
          <a:xfrm>
            <a:off x="-1398" y="2275"/>
            <a:ext cx="12181145" cy="6845841"/>
          </a:xfrm>
          <a:prstGeom prst="rect">
            <a:avLst/>
          </a:prstGeom>
          <a:solidFill>
            <a:srgbClr val="6528F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CD52045-614C-0831-FC61-2A57F49E98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9462" y="2135246"/>
            <a:ext cx="9429931" cy="1256013"/>
          </a:xfrm>
        </p:spPr>
        <p:txBody>
          <a:bodyPr anchor="t">
            <a:noAutofit/>
          </a:bodyPr>
          <a:lstStyle/>
          <a:p>
            <a:r>
              <a:rPr lang="de-DE" sz="7000">
                <a:solidFill>
                  <a:schemeClr val="bg1"/>
                </a:solidFill>
                <a:latin typeface="Arial"/>
                <a:cs typeface="Arial"/>
              </a:rPr>
              <a:t>Escape Game</a:t>
            </a:r>
            <a:endParaRPr lang="nl-NL" sz="700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Afbeelding 5" descr="Afbeelding met Graphics, Lettertype, tekst, logo&#10;&#10;Door AI gegenereerde inhoud is mogelijk onjuist.">
            <a:extLst>
              <a:ext uri="{FF2B5EF4-FFF2-40B4-BE49-F238E27FC236}">
                <a16:creationId xmlns:a16="http://schemas.microsoft.com/office/drawing/2014/main" id="{7EC7FFA9-560E-B3C9-3A67-10848CD18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2423" y="3391437"/>
            <a:ext cx="4094285" cy="1890347"/>
          </a:xfrm>
          <a:prstGeom prst="rect">
            <a:avLst/>
          </a:prstGeom>
        </p:spPr>
      </p:pic>
      <p:pic>
        <p:nvPicPr>
          <p:cNvPr id="10" name="Afbeelding 9" descr="Afbeelding met tekst, schermopname, Graphics, Lettertype&#10;&#10;Door AI gegenereerde inhoud is mogelijk onjuist.">
            <a:extLst>
              <a:ext uri="{FF2B5EF4-FFF2-40B4-BE49-F238E27FC236}">
                <a16:creationId xmlns:a16="http://schemas.microsoft.com/office/drawing/2014/main" id="{080CBC3C-6D5C-E2AC-360C-9BE8614647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6068" y="808887"/>
            <a:ext cx="5454123" cy="3057444"/>
          </a:xfrm>
          <a:prstGeom prst="rect">
            <a:avLst/>
          </a:prstGeom>
        </p:spPr>
      </p:pic>
      <p:pic>
        <p:nvPicPr>
          <p:cNvPr id="4" name="Afbeelding 3" descr="Afbeelding met Lettertype, tekst, Graphics, grafische vormgeving&#10;&#10;Door AI gegenereerde inhoud is mogelijk onjuist.">
            <a:extLst>
              <a:ext uri="{FF2B5EF4-FFF2-40B4-BE49-F238E27FC236}">
                <a16:creationId xmlns:a16="http://schemas.microsoft.com/office/drawing/2014/main" id="{C71333E5-4241-3E54-049A-70B6A08A35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183" y="6012071"/>
            <a:ext cx="1568391" cy="44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393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0D78D5-2F7E-BA9C-66D5-F43359E33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12C3512-3B8A-81A2-AB4D-5C1BFB763B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CB766A4-7E81-64B0-738A-03574A0D3DDF}"/>
              </a:ext>
            </a:extLst>
          </p:cNvPr>
          <p:cNvSpPr/>
          <p:nvPr/>
        </p:nvSpPr>
        <p:spPr>
          <a:xfrm>
            <a:off x="-3979" y="317255"/>
            <a:ext cx="12192125" cy="6525373"/>
          </a:xfrm>
          <a:prstGeom prst="rect">
            <a:avLst/>
          </a:prstGeom>
          <a:solidFill>
            <a:srgbClr val="F2F0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8C06D1C-74E4-D8ED-96F8-322A1F5835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5757" y="1187302"/>
            <a:ext cx="10532309" cy="781724"/>
          </a:xfrm>
        </p:spPr>
        <p:txBody>
          <a:bodyPr anchor="t">
            <a:noAutofit/>
          </a:bodyPr>
          <a:lstStyle/>
          <a:p>
            <a:pPr algn="l"/>
            <a:r>
              <a:rPr lang="de-DE" sz="5200" dirty="0" err="1">
                <a:latin typeface="Arial"/>
                <a:cs typeface="Arial"/>
              </a:rPr>
              <a:t>Feedstream</a:t>
            </a:r>
            <a:endParaRPr lang="nl-NL" dirty="0" err="1">
              <a:latin typeface="Arial"/>
              <a:cs typeface="Arial"/>
            </a:endParaRP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C1A7ADFE-E5DA-0913-531E-125F9DC16C69}"/>
              </a:ext>
            </a:extLst>
          </p:cNvPr>
          <p:cNvSpPr/>
          <p:nvPr/>
        </p:nvSpPr>
        <p:spPr>
          <a:xfrm>
            <a:off x="-307" y="-398"/>
            <a:ext cx="12192125" cy="713975"/>
          </a:xfrm>
          <a:prstGeom prst="rect">
            <a:avLst/>
          </a:prstGeom>
          <a:solidFill>
            <a:srgbClr val="6528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Afbeelding 10" descr="Afbeelding met Graphics, Lettertype, tekst, logo&#10;&#10;Door AI gegenereerde inhoud is mogelijk onjuist.">
            <a:extLst>
              <a:ext uri="{FF2B5EF4-FFF2-40B4-BE49-F238E27FC236}">
                <a16:creationId xmlns:a16="http://schemas.microsoft.com/office/drawing/2014/main" id="{D730F1EA-153C-6B2E-B979-48481227C0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21" y="298091"/>
            <a:ext cx="1303346" cy="600456"/>
          </a:xfrm>
          <a:prstGeom prst="rect">
            <a:avLst/>
          </a:prstGeom>
        </p:spPr>
      </p:pic>
      <p:pic>
        <p:nvPicPr>
          <p:cNvPr id="7" name="Afbeelding 6" descr="Afbeelding met tekenfilm, emoticon, smiley&#10;&#10;Door AI gegenereerde inhoud is mogelijk onjuist.">
            <a:extLst>
              <a:ext uri="{FF2B5EF4-FFF2-40B4-BE49-F238E27FC236}">
                <a16:creationId xmlns:a16="http://schemas.microsoft.com/office/drawing/2014/main" id="{1A7F373D-3158-EFA1-21EE-B5F2A16895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607" t="11320" r="10602" b="10663"/>
          <a:stretch>
            <a:fillRect/>
          </a:stretch>
        </p:blipFill>
        <p:spPr>
          <a:xfrm>
            <a:off x="341106" y="1281313"/>
            <a:ext cx="853548" cy="858672"/>
          </a:xfrm>
          <a:prstGeom prst="flowChartAlternateProcess">
            <a:avLst/>
          </a:prstGeom>
          <a:effectLst>
            <a:outerShdw blurRad="241300" dist="38100" dir="2700000">
              <a:srgbClr val="000000">
                <a:alpha val="21000"/>
              </a:srgbClr>
            </a:outerShdw>
          </a:effectLst>
        </p:spPr>
      </p:pic>
      <p:pic>
        <p:nvPicPr>
          <p:cNvPr id="10" name="Afbeelding 9" descr="Afbeelding met kleding, schoeisel, schoen, Wandelschoenen&#10;&#10;Door AI gegenereerde inhoud is mogelijk onjuist.">
            <a:extLst>
              <a:ext uri="{FF2B5EF4-FFF2-40B4-BE49-F238E27FC236}">
                <a16:creationId xmlns:a16="http://schemas.microsoft.com/office/drawing/2014/main" id="{EDAABC17-FF64-1902-0429-C1B78177E1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4780" y="2263912"/>
            <a:ext cx="2467311" cy="3533914"/>
          </a:xfrm>
          <a:prstGeom prst="roundRect">
            <a:avLst/>
          </a:prstGeom>
          <a:effectLst>
            <a:outerShdw blurRad="292100" dist="38100" dir="2700000">
              <a:srgbClr val="000000">
                <a:alpha val="16000"/>
              </a:srgbClr>
            </a:outerShdw>
          </a:effectLst>
        </p:spPr>
      </p:pic>
      <p:pic>
        <p:nvPicPr>
          <p:cNvPr id="12" name="Afbeelding 11" descr="Afbeelding met Menselijk gezicht, schermopname, persoon, wimper&#10;&#10;Door AI gegenereerde inhoud is mogelijk onjuist.">
            <a:extLst>
              <a:ext uri="{FF2B5EF4-FFF2-40B4-BE49-F238E27FC236}">
                <a16:creationId xmlns:a16="http://schemas.microsoft.com/office/drawing/2014/main" id="{625ECC89-46DF-E282-415B-81A737FF35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8267" y="989287"/>
            <a:ext cx="2545321" cy="3622261"/>
          </a:xfrm>
          <a:prstGeom prst="roundRect">
            <a:avLst/>
          </a:prstGeom>
          <a:effectLst>
            <a:outerShdw blurRad="292100" dist="38100" dir="2700000">
              <a:srgbClr val="000000">
                <a:alpha val="16000"/>
              </a:srgbClr>
            </a:outerShdw>
          </a:effectLst>
        </p:spPr>
      </p:pic>
      <p:pic>
        <p:nvPicPr>
          <p:cNvPr id="4" name="Afbeelding 3" descr="Afbeelding met tekst, schermopname, persoon, schoeisel&#10;&#10;Door AI gegenereerde inhoud is mogelijk onjuist.">
            <a:extLst>
              <a:ext uri="{FF2B5EF4-FFF2-40B4-BE49-F238E27FC236}">
                <a16:creationId xmlns:a16="http://schemas.microsoft.com/office/drawing/2014/main" id="{99B0B016-6600-6C1E-C5FC-47646E50FD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71540" y="861391"/>
            <a:ext cx="2183662" cy="3169479"/>
          </a:xfrm>
          <a:prstGeom prst="roundRect">
            <a:avLst/>
          </a:prstGeom>
          <a:effectLst>
            <a:outerShdw blurRad="292100" dist="38100" dir="2700000">
              <a:srgbClr val="000000">
                <a:alpha val="16000"/>
              </a:srgbClr>
            </a:outerShdw>
          </a:effectLst>
        </p:spPr>
      </p:pic>
      <p:pic>
        <p:nvPicPr>
          <p:cNvPr id="5" name="Afbeelding 4" descr="Afbeelding met tekst, kussen, bed, schermopname&#10;&#10;Door AI gegenereerde inhoud is mogelijk onjuist.">
            <a:extLst>
              <a:ext uri="{FF2B5EF4-FFF2-40B4-BE49-F238E27FC236}">
                <a16:creationId xmlns:a16="http://schemas.microsoft.com/office/drawing/2014/main" id="{53D3E5B4-67B5-5645-7A8E-38B0E67E06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7389" y="2799520"/>
            <a:ext cx="2522484" cy="3616741"/>
          </a:xfrm>
          <a:prstGeom prst="roundRect">
            <a:avLst/>
          </a:prstGeom>
          <a:effectLst>
            <a:outerShdw blurRad="292100" dist="38100" dir="2700000">
              <a:srgbClr val="000000">
                <a:alpha val="16000"/>
              </a:srgbClr>
            </a:outerShdw>
          </a:effectLst>
        </p:spPr>
      </p:pic>
      <p:pic>
        <p:nvPicPr>
          <p:cNvPr id="15" name="Afbeelding 14" descr="Afbeelding met tekst, kleding, persoon, schermopname&#10;&#10;Door AI gegenereerde inhoud is mogelijk onjuist.">
            <a:extLst>
              <a:ext uri="{FF2B5EF4-FFF2-40B4-BE49-F238E27FC236}">
                <a16:creationId xmlns:a16="http://schemas.microsoft.com/office/drawing/2014/main" id="{7C50A970-693C-DAF2-F6A2-130D142793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97579" y="2258392"/>
            <a:ext cx="2298278" cy="3175001"/>
          </a:xfrm>
          <a:prstGeom prst="roundRect">
            <a:avLst/>
          </a:prstGeom>
          <a:effectLst>
            <a:outerShdw blurRad="292100" dist="38100" dir="2700000">
              <a:srgbClr val="000000">
                <a:alpha val="16000"/>
              </a:srgbClr>
            </a:outerShdw>
          </a:effectLst>
        </p:spPr>
      </p:pic>
      <p:sp>
        <p:nvSpPr>
          <p:cNvPr id="17" name="Titel 1">
            <a:extLst>
              <a:ext uri="{FF2B5EF4-FFF2-40B4-BE49-F238E27FC236}">
                <a16:creationId xmlns:a16="http://schemas.microsoft.com/office/drawing/2014/main" id="{6C5AC73C-47C4-14FA-7097-23664FA7D28A}"/>
              </a:ext>
            </a:extLst>
          </p:cNvPr>
          <p:cNvSpPr txBox="1">
            <a:spLocks/>
          </p:cNvSpPr>
          <p:nvPr/>
        </p:nvSpPr>
        <p:spPr>
          <a:xfrm>
            <a:off x="1296801" y="1877519"/>
            <a:ext cx="10521265" cy="3786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1600" b="0" dirty="0">
                <a:latin typeface="Arial"/>
                <a:cs typeface="Arial"/>
              </a:rPr>
              <a:t>Wat </a:t>
            </a:r>
            <a:r>
              <a:rPr lang="de-DE" sz="1600" b="0" dirty="0" err="1">
                <a:latin typeface="Arial"/>
                <a:cs typeface="Arial"/>
              </a:rPr>
              <a:t>zijn</a:t>
            </a:r>
            <a:r>
              <a:rPr lang="de-DE" sz="1600" b="0" dirty="0">
                <a:latin typeface="Arial"/>
                <a:cs typeface="Arial"/>
              </a:rPr>
              <a:t> </a:t>
            </a:r>
            <a:r>
              <a:rPr lang="de-DE" sz="1600" b="0" dirty="0" err="1">
                <a:latin typeface="Arial"/>
                <a:cs typeface="Arial"/>
              </a:rPr>
              <a:t>eerlijke</a:t>
            </a:r>
            <a:r>
              <a:rPr lang="de-DE" sz="1600" b="0" dirty="0">
                <a:latin typeface="Arial"/>
                <a:cs typeface="Arial"/>
              </a:rPr>
              <a:t> </a:t>
            </a:r>
            <a:r>
              <a:rPr lang="de-DE" sz="1600" b="0" dirty="0" err="1">
                <a:latin typeface="Arial"/>
                <a:cs typeface="Arial"/>
              </a:rPr>
              <a:t>posts</a:t>
            </a:r>
            <a:r>
              <a:rPr lang="de-DE" sz="1600" b="0" dirty="0">
                <a:latin typeface="Arial"/>
                <a:cs typeface="Arial"/>
              </a:rPr>
              <a:t>?</a:t>
            </a:r>
            <a:endParaRPr lang="nl-NL" sz="1600" b="0">
              <a:latin typeface="Arial"/>
              <a:cs typeface="Arial"/>
            </a:endParaRPr>
          </a:p>
        </p:txBody>
      </p:sp>
      <p:pic>
        <p:nvPicPr>
          <p:cNvPr id="18" name="Afbeelding 17" descr="Afbeelding met tekst, schermopname, persoon, schoen&#10;&#10;Door AI gegenereerde inhoud is mogelijk onjuist.">
            <a:extLst>
              <a:ext uri="{FF2B5EF4-FFF2-40B4-BE49-F238E27FC236}">
                <a16:creationId xmlns:a16="http://schemas.microsoft.com/office/drawing/2014/main" id="{2642DBC5-DB2C-235F-1164-63F7FC12399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23813" y="3578085"/>
            <a:ext cx="2164461" cy="3130828"/>
          </a:xfrm>
          <a:prstGeom prst="roundRect">
            <a:avLst/>
          </a:prstGeom>
          <a:effectLst>
            <a:outerShdw blurRad="292100" dist="38100" dir="2700000">
              <a:srgbClr val="000000">
                <a:alpha val="16000"/>
              </a:srgbClr>
            </a:outerShdw>
          </a:effectLst>
        </p:spPr>
      </p:pic>
      <p:pic>
        <p:nvPicPr>
          <p:cNvPr id="19" name="Afbeelding 18" descr="Afbeelding met tekst, accessoire, tas, persoon&#10;&#10;Door AI gegenereerde inhoud is mogelijk onjuist.">
            <a:extLst>
              <a:ext uri="{FF2B5EF4-FFF2-40B4-BE49-F238E27FC236}">
                <a16:creationId xmlns:a16="http://schemas.microsoft.com/office/drawing/2014/main" id="{EC252872-58E2-6EF7-C3F8-262C79901DA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2271" y="3506304"/>
            <a:ext cx="2072589" cy="2998305"/>
          </a:xfrm>
          <a:prstGeom prst="roundRect">
            <a:avLst/>
          </a:prstGeom>
          <a:effectLst>
            <a:outerShdw blurRad="292100" dist="38100" dir="2700000">
              <a:srgbClr val="000000">
                <a:alpha val="16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1501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22E7C0-2EBA-D508-FCE7-F3EFA3208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B6B944E-0119-F7B3-62B5-7C3FAF2A14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E44B71AA-A9E8-A8DC-51F7-171C4F47793B}"/>
              </a:ext>
            </a:extLst>
          </p:cNvPr>
          <p:cNvSpPr/>
          <p:nvPr/>
        </p:nvSpPr>
        <p:spPr>
          <a:xfrm>
            <a:off x="-3979" y="317255"/>
            <a:ext cx="12192125" cy="6525373"/>
          </a:xfrm>
          <a:prstGeom prst="rect">
            <a:avLst/>
          </a:prstGeom>
          <a:solidFill>
            <a:srgbClr val="F2F0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713C2832-07BA-0B23-8186-A915DEEF1302}"/>
              </a:ext>
            </a:extLst>
          </p:cNvPr>
          <p:cNvSpPr/>
          <p:nvPr/>
        </p:nvSpPr>
        <p:spPr>
          <a:xfrm>
            <a:off x="-307" y="-398"/>
            <a:ext cx="12192125" cy="713975"/>
          </a:xfrm>
          <a:prstGeom prst="rect">
            <a:avLst/>
          </a:prstGeom>
          <a:solidFill>
            <a:srgbClr val="6528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Afbeelding 10" descr="Afbeelding met Graphics, Lettertype, tekst, logo&#10;&#10;Door AI gegenereerde inhoud is mogelijk onjuist.">
            <a:extLst>
              <a:ext uri="{FF2B5EF4-FFF2-40B4-BE49-F238E27FC236}">
                <a16:creationId xmlns:a16="http://schemas.microsoft.com/office/drawing/2014/main" id="{1FF582C8-4B2D-F74F-9204-1C57541E6D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21" y="298091"/>
            <a:ext cx="1303346" cy="600456"/>
          </a:xfrm>
          <a:prstGeom prst="rect">
            <a:avLst/>
          </a:prstGeom>
        </p:spPr>
      </p:pic>
      <p:pic>
        <p:nvPicPr>
          <p:cNvPr id="3" name="Afbeelding 2" descr="Afbeelding met tekst, schermopname, hond, zoogdier&#10;&#10;Door AI gegenereerde inhoud is mogelijk onjuist.">
            <a:extLst>
              <a:ext uri="{FF2B5EF4-FFF2-40B4-BE49-F238E27FC236}">
                <a16:creationId xmlns:a16="http://schemas.microsoft.com/office/drawing/2014/main" id="{FB90B1FA-09C8-B85D-0990-6B51089EBED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2440" t="5555" r="40230" b="78479"/>
          <a:stretch>
            <a:fillRect/>
          </a:stretch>
        </p:blipFill>
        <p:spPr>
          <a:xfrm>
            <a:off x="343453" y="1269741"/>
            <a:ext cx="845479" cy="890599"/>
          </a:xfrm>
          <a:prstGeom prst="flowChartAlternateProcess">
            <a:avLst/>
          </a:prstGeom>
          <a:effectLst>
            <a:outerShdw blurRad="241300" dist="38100" dir="2700000">
              <a:srgbClr val="000000">
                <a:alpha val="21000"/>
              </a:srgbClr>
            </a:outerShdw>
          </a:effectLst>
        </p:spPr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BF3E7AFE-B2A8-A70F-0600-12B0D312C91A}"/>
              </a:ext>
            </a:extLst>
          </p:cNvPr>
          <p:cNvSpPr txBox="1">
            <a:spLocks/>
          </p:cNvSpPr>
          <p:nvPr/>
        </p:nvSpPr>
        <p:spPr>
          <a:xfrm>
            <a:off x="1285757" y="1187302"/>
            <a:ext cx="10532309" cy="7817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5200" dirty="0">
                <a:latin typeface="Arial"/>
                <a:cs typeface="Arial"/>
              </a:rPr>
              <a:t>Calm </a:t>
            </a:r>
            <a:r>
              <a:rPr lang="de-DE" sz="5200" dirty="0" err="1">
                <a:latin typeface="Arial"/>
                <a:cs typeface="Arial"/>
              </a:rPr>
              <a:t>Calm</a:t>
            </a: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82E814E8-C7AA-3799-27BA-31B4E529A3B0}"/>
              </a:ext>
            </a:extLst>
          </p:cNvPr>
          <p:cNvSpPr txBox="1">
            <a:spLocks/>
          </p:cNvSpPr>
          <p:nvPr/>
        </p:nvSpPr>
        <p:spPr>
          <a:xfrm>
            <a:off x="1296801" y="1877519"/>
            <a:ext cx="10521265" cy="3786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1600" b="0" dirty="0">
                <a:latin typeface="Arial"/>
                <a:cs typeface="Arial"/>
              </a:rPr>
              <a:t>Hoe </a:t>
            </a:r>
            <a:r>
              <a:rPr lang="de-DE" sz="1600" b="0" dirty="0" err="1">
                <a:latin typeface="Arial"/>
                <a:cs typeface="Arial"/>
              </a:rPr>
              <a:t>kun</a:t>
            </a:r>
            <a:r>
              <a:rPr lang="de-DE" sz="1600" b="0" dirty="0">
                <a:latin typeface="Arial"/>
                <a:cs typeface="Arial"/>
              </a:rPr>
              <a:t> je tot </a:t>
            </a:r>
            <a:r>
              <a:rPr lang="de-DE" sz="1600" b="0" dirty="0" err="1">
                <a:latin typeface="Arial"/>
                <a:cs typeface="Arial"/>
              </a:rPr>
              <a:t>rust</a:t>
            </a:r>
            <a:r>
              <a:rPr lang="de-DE" sz="1600" b="0" dirty="0">
                <a:latin typeface="Arial"/>
                <a:cs typeface="Arial"/>
              </a:rPr>
              <a:t> </a:t>
            </a:r>
            <a:r>
              <a:rPr lang="de-DE" sz="1600" b="0" dirty="0" err="1">
                <a:latin typeface="Arial"/>
                <a:cs typeface="Arial"/>
              </a:rPr>
              <a:t>komen</a:t>
            </a:r>
            <a:r>
              <a:rPr lang="de-DE" sz="1600" b="0" dirty="0">
                <a:latin typeface="Arial"/>
                <a:cs typeface="Arial"/>
              </a:rPr>
              <a:t>?</a:t>
            </a:r>
          </a:p>
        </p:txBody>
      </p:sp>
      <p:pic>
        <p:nvPicPr>
          <p:cNvPr id="2" name="Afbeelding 1" descr="Afbeelding met tekst, schermopname, logo, Lettertype&#10;&#10;Door AI gegenereerde inhoud is mogelijk onjuist.">
            <a:extLst>
              <a:ext uri="{FF2B5EF4-FFF2-40B4-BE49-F238E27FC236}">
                <a16:creationId xmlns:a16="http://schemas.microsoft.com/office/drawing/2014/main" id="{2AD99747-5A40-460F-4EC3-F98A503ECF0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93" r="579" b="125"/>
          <a:stretch>
            <a:fillRect/>
          </a:stretch>
        </p:blipFill>
        <p:spPr>
          <a:xfrm>
            <a:off x="6208771" y="1269175"/>
            <a:ext cx="2584830" cy="4672888"/>
          </a:xfrm>
          <a:prstGeom prst="roundRect">
            <a:avLst/>
          </a:prstGeom>
          <a:effectLst>
            <a:outerShdw blurRad="292100" dist="38100" dir="2700000">
              <a:srgbClr val="000000">
                <a:alpha val="16000"/>
              </a:srgbClr>
            </a:outerShdw>
          </a:effectLst>
        </p:spPr>
      </p:pic>
      <p:pic>
        <p:nvPicPr>
          <p:cNvPr id="4" name="Afbeelding 3" descr="Afbeelding met tekst, schermopname, logo, Lettertype&#10;&#10;Door AI gegenereerde inhoud is mogelijk onjuist.">
            <a:extLst>
              <a:ext uri="{FF2B5EF4-FFF2-40B4-BE49-F238E27FC236}">
                <a16:creationId xmlns:a16="http://schemas.microsoft.com/office/drawing/2014/main" id="{2B6C4D91-081C-189F-4EAA-A0687F7296D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4915" r="704"/>
          <a:stretch>
            <a:fillRect/>
          </a:stretch>
        </p:blipFill>
        <p:spPr>
          <a:xfrm>
            <a:off x="1389369" y="2580409"/>
            <a:ext cx="4185361" cy="3389534"/>
          </a:xfrm>
          <a:prstGeom prst="roundRect">
            <a:avLst/>
          </a:prstGeom>
          <a:effectLst>
            <a:outerShdw blurRad="292100" dist="38100" dir="2700000">
              <a:srgbClr val="000000">
                <a:alpha val="16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5309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30D81F-A308-49B7-2B6B-BF209C24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6FC9E84-A4A0-C3A1-D782-AA70F654F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30E34AFF-CD3C-B5A7-36D7-22A468D1D34C}"/>
              </a:ext>
            </a:extLst>
          </p:cNvPr>
          <p:cNvSpPr/>
          <p:nvPr/>
        </p:nvSpPr>
        <p:spPr>
          <a:xfrm>
            <a:off x="-3979" y="317255"/>
            <a:ext cx="12192125" cy="6525373"/>
          </a:xfrm>
          <a:prstGeom prst="rect">
            <a:avLst/>
          </a:prstGeom>
          <a:solidFill>
            <a:srgbClr val="F2F0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992E0097-9301-CBB9-2389-EBA83FAA88E7}"/>
              </a:ext>
            </a:extLst>
          </p:cNvPr>
          <p:cNvSpPr/>
          <p:nvPr/>
        </p:nvSpPr>
        <p:spPr>
          <a:xfrm>
            <a:off x="-307" y="-398"/>
            <a:ext cx="12192125" cy="713975"/>
          </a:xfrm>
          <a:prstGeom prst="rect">
            <a:avLst/>
          </a:prstGeom>
          <a:solidFill>
            <a:srgbClr val="6528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Afbeelding 10" descr="Afbeelding met Graphics, Lettertype, tekst, logo&#10;&#10;Door AI gegenereerde inhoud is mogelijk onjuist.">
            <a:extLst>
              <a:ext uri="{FF2B5EF4-FFF2-40B4-BE49-F238E27FC236}">
                <a16:creationId xmlns:a16="http://schemas.microsoft.com/office/drawing/2014/main" id="{F5BA1A7B-76A8-4572-CED8-C7A0042078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21" y="298091"/>
            <a:ext cx="1303346" cy="600456"/>
          </a:xfrm>
          <a:prstGeom prst="rect">
            <a:avLst/>
          </a:prstGeom>
        </p:spPr>
      </p:pic>
      <p:pic>
        <p:nvPicPr>
          <p:cNvPr id="3" name="Afbeelding 2" descr="Afbeelding met tekst, schermopname, hond, zoogdier&#10;&#10;Door AI gegenereerde inhoud is mogelijk onjuist.">
            <a:extLst>
              <a:ext uri="{FF2B5EF4-FFF2-40B4-BE49-F238E27FC236}">
                <a16:creationId xmlns:a16="http://schemas.microsoft.com/office/drawing/2014/main" id="{012BE776-21DD-1CFA-7032-817D75695BF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7213" t="5514" r="5461" b="78518"/>
          <a:stretch>
            <a:fillRect/>
          </a:stretch>
        </p:blipFill>
        <p:spPr>
          <a:xfrm>
            <a:off x="343453" y="1269741"/>
            <a:ext cx="845279" cy="890660"/>
          </a:xfrm>
          <a:prstGeom prst="flowChartAlternateProcess">
            <a:avLst/>
          </a:prstGeom>
          <a:effectLst>
            <a:outerShdw blurRad="241300" dist="38100" dir="2700000">
              <a:srgbClr val="000000">
                <a:alpha val="21000"/>
              </a:srgbClr>
            </a:outerShdw>
          </a:effectLst>
        </p:spPr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6C0768ED-F7E4-EF22-645D-8556107829E6}"/>
              </a:ext>
            </a:extLst>
          </p:cNvPr>
          <p:cNvSpPr txBox="1">
            <a:spLocks/>
          </p:cNvSpPr>
          <p:nvPr/>
        </p:nvSpPr>
        <p:spPr>
          <a:xfrm>
            <a:off x="1285757" y="1187302"/>
            <a:ext cx="10532309" cy="7817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5200" dirty="0" err="1">
                <a:latin typeface="Arial"/>
                <a:cs typeface="Arial"/>
              </a:rPr>
              <a:t>Telefoon</a:t>
            </a:r>
            <a:endParaRPr lang="nl-NL" dirty="0" err="1">
              <a:latin typeface="Arial"/>
              <a:cs typeface="Arial"/>
            </a:endParaRP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BF30FDBB-3259-2E37-D2C6-6883C90D2063}"/>
              </a:ext>
            </a:extLst>
          </p:cNvPr>
          <p:cNvSpPr txBox="1">
            <a:spLocks/>
          </p:cNvSpPr>
          <p:nvPr/>
        </p:nvSpPr>
        <p:spPr>
          <a:xfrm>
            <a:off x="1296801" y="1877519"/>
            <a:ext cx="10521265" cy="3786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1600" b="0" dirty="0">
                <a:latin typeface="Arial"/>
                <a:cs typeface="Arial"/>
              </a:rPr>
              <a:t>Wat </a:t>
            </a:r>
            <a:r>
              <a:rPr lang="de-DE" sz="1600" b="0" dirty="0" err="1">
                <a:latin typeface="Arial"/>
                <a:cs typeface="Arial"/>
              </a:rPr>
              <a:t>zeg</a:t>
            </a:r>
            <a:r>
              <a:rPr lang="de-DE" sz="1600" b="0" dirty="0">
                <a:latin typeface="Arial"/>
                <a:cs typeface="Arial"/>
              </a:rPr>
              <a:t> je?</a:t>
            </a:r>
            <a:endParaRPr lang="nl-NL" sz="1600" b="0">
              <a:latin typeface="Arial"/>
              <a:cs typeface="Arial"/>
            </a:endParaRPr>
          </a:p>
        </p:txBody>
      </p:sp>
      <p:pic>
        <p:nvPicPr>
          <p:cNvPr id="5" name="Afbeelding 4" descr="Afbeelding met Lettertype, tekst, wit, Graphics&#10;&#10;Door AI gegenereerde inhoud is mogelijk onjuist.">
            <a:extLst>
              <a:ext uri="{FF2B5EF4-FFF2-40B4-BE49-F238E27FC236}">
                <a16:creationId xmlns:a16="http://schemas.microsoft.com/office/drawing/2014/main" id="{52287A4B-B5E6-F218-6785-C3FB6E359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0000">
            <a:off x="7523469" y="5082117"/>
            <a:ext cx="4286250" cy="1181100"/>
          </a:xfrm>
          <a:prstGeom prst="roundRect">
            <a:avLst/>
          </a:prstGeom>
          <a:effectLst>
            <a:outerShdw blurRad="165100" dist="38100" dir="2700000">
              <a:srgbClr val="000000">
                <a:alpha val="12000"/>
              </a:srgbClr>
            </a:outerShdw>
          </a:effectLst>
        </p:spPr>
      </p:pic>
      <p:pic>
        <p:nvPicPr>
          <p:cNvPr id="7" name="Afbeelding 6" descr="Afbeelding met tekst, Lettertype, wit, schermopname&#10;&#10;Door AI gegenereerde inhoud is mogelijk onjuist.">
            <a:extLst>
              <a:ext uri="{FF2B5EF4-FFF2-40B4-BE49-F238E27FC236}">
                <a16:creationId xmlns:a16="http://schemas.microsoft.com/office/drawing/2014/main" id="{36FE395C-69EA-57BD-275C-D9D3B86F37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7517" y="1286228"/>
            <a:ext cx="6210300" cy="1181100"/>
          </a:xfrm>
          <a:prstGeom prst="roundRect">
            <a:avLst/>
          </a:prstGeom>
          <a:effectLst>
            <a:outerShdw blurRad="165100" dist="38100" dir="2700000">
              <a:srgbClr val="000000">
                <a:alpha val="12000"/>
              </a:srgbClr>
            </a:outerShdw>
          </a:effectLst>
        </p:spPr>
      </p:pic>
      <p:pic>
        <p:nvPicPr>
          <p:cNvPr id="10" name="Afbeelding 9" descr="Afbeelding met Lettertype, wit, Graphics, logo&#10;&#10;Door AI gegenereerde inhoud is mogelijk onjuist.">
            <a:extLst>
              <a:ext uri="{FF2B5EF4-FFF2-40B4-BE49-F238E27FC236}">
                <a16:creationId xmlns:a16="http://schemas.microsoft.com/office/drawing/2014/main" id="{FA03BEB7-986D-E6A8-1367-A05B24B0B4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840000">
            <a:off x="8854567" y="2644866"/>
            <a:ext cx="2133600" cy="1143000"/>
          </a:xfrm>
          <a:prstGeom prst="roundRect">
            <a:avLst/>
          </a:prstGeom>
          <a:effectLst>
            <a:outerShdw blurRad="165100" dist="38100" dir="2700000">
              <a:srgbClr val="000000">
                <a:alpha val="12000"/>
              </a:srgbClr>
            </a:outerShdw>
          </a:effectLst>
        </p:spPr>
      </p:pic>
      <p:pic>
        <p:nvPicPr>
          <p:cNvPr id="12" name="Afbeelding 11" descr="Afbeelding met tekst, Lettertype, schermopname, wit&#10;&#10;Door AI gegenereerde inhoud is mogelijk onjuist.">
            <a:extLst>
              <a:ext uri="{FF2B5EF4-FFF2-40B4-BE49-F238E27FC236}">
                <a16:creationId xmlns:a16="http://schemas.microsoft.com/office/drawing/2014/main" id="{337225F1-C1D5-D587-C3D5-4CCE75FFFF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80000">
            <a:off x="609141" y="3042389"/>
            <a:ext cx="8401050" cy="1352550"/>
          </a:xfrm>
          <a:prstGeom prst="roundRect">
            <a:avLst/>
          </a:prstGeom>
          <a:effectLst>
            <a:outerShdw blurRad="165100" dist="38100" dir="2700000">
              <a:srgbClr val="000000">
                <a:alpha val="12000"/>
              </a:srgbClr>
            </a:outerShdw>
          </a:effectLst>
        </p:spPr>
      </p:pic>
      <p:pic>
        <p:nvPicPr>
          <p:cNvPr id="13" name="Afbeelding 12" descr="Afbeelding met tekst, Lettertype, schermopname, wit&#10;&#10;Door AI gegenereerde inhoud is mogelijk onjuist.">
            <a:extLst>
              <a:ext uri="{FF2B5EF4-FFF2-40B4-BE49-F238E27FC236}">
                <a16:creationId xmlns:a16="http://schemas.microsoft.com/office/drawing/2014/main" id="{0BCCA8F2-46CE-7D7A-9891-7CEC4DF10A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360000">
            <a:off x="490713" y="4942035"/>
            <a:ext cx="6327355" cy="1172856"/>
          </a:xfrm>
          <a:prstGeom prst="roundRect">
            <a:avLst/>
          </a:prstGeom>
          <a:effectLst>
            <a:outerShdw blurRad="165100" dist="38100" dir="2700000">
              <a:srgbClr val="000000">
                <a:alpha val="1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3644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EDDAC4-9954-BF21-4007-6538B3D7A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5EB24F0-6D08-3BBD-2885-2DBD424BA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D7F7AB9-6F64-E87E-BEF7-775CBDB904C3}"/>
              </a:ext>
            </a:extLst>
          </p:cNvPr>
          <p:cNvSpPr/>
          <p:nvPr/>
        </p:nvSpPr>
        <p:spPr>
          <a:xfrm>
            <a:off x="-3979" y="317255"/>
            <a:ext cx="12192125" cy="6525373"/>
          </a:xfrm>
          <a:prstGeom prst="rect">
            <a:avLst/>
          </a:prstGeom>
          <a:solidFill>
            <a:srgbClr val="F2F0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99C8AFDB-EA81-BBFF-1216-39758678EED0}"/>
              </a:ext>
            </a:extLst>
          </p:cNvPr>
          <p:cNvSpPr/>
          <p:nvPr/>
        </p:nvSpPr>
        <p:spPr>
          <a:xfrm>
            <a:off x="-307" y="-398"/>
            <a:ext cx="12192125" cy="713975"/>
          </a:xfrm>
          <a:prstGeom prst="rect">
            <a:avLst/>
          </a:prstGeom>
          <a:solidFill>
            <a:srgbClr val="6528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Afbeelding 10" descr="Afbeelding met Graphics, Lettertype, tekst, logo&#10;&#10;Door AI gegenereerde inhoud is mogelijk onjuist.">
            <a:extLst>
              <a:ext uri="{FF2B5EF4-FFF2-40B4-BE49-F238E27FC236}">
                <a16:creationId xmlns:a16="http://schemas.microsoft.com/office/drawing/2014/main" id="{BB7EED2A-6F00-C405-7CFA-BBEBB40E8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21" y="298091"/>
            <a:ext cx="1303346" cy="600456"/>
          </a:xfrm>
          <a:prstGeom prst="rect">
            <a:avLst/>
          </a:prstGeom>
        </p:spPr>
      </p:pic>
      <p:pic>
        <p:nvPicPr>
          <p:cNvPr id="3" name="Afbeelding 2" descr="Afbeelding met tekst, schermopname, hond, zoogdier&#10;&#10;Door AI gegenereerde inhoud is mogelijk onjuist.">
            <a:extLst>
              <a:ext uri="{FF2B5EF4-FFF2-40B4-BE49-F238E27FC236}">
                <a16:creationId xmlns:a16="http://schemas.microsoft.com/office/drawing/2014/main" id="{A97D32DC-8F56-9A3D-8019-E8A8758805C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2655" t="40247" r="40019" b="43786"/>
          <a:stretch>
            <a:fillRect/>
          </a:stretch>
        </p:blipFill>
        <p:spPr>
          <a:xfrm>
            <a:off x="343453" y="1269741"/>
            <a:ext cx="845275" cy="890609"/>
          </a:xfrm>
          <a:prstGeom prst="flowChartAlternateProcess">
            <a:avLst/>
          </a:prstGeom>
          <a:effectLst>
            <a:outerShdw blurRad="241300" dist="38100" dir="2700000">
              <a:srgbClr val="000000">
                <a:alpha val="21000"/>
              </a:srgbClr>
            </a:outerShdw>
          </a:effectLst>
        </p:spPr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6AD19D18-80AF-2D83-E33F-7A2AB4487E6D}"/>
              </a:ext>
            </a:extLst>
          </p:cNvPr>
          <p:cNvSpPr txBox="1">
            <a:spLocks/>
          </p:cNvSpPr>
          <p:nvPr/>
        </p:nvSpPr>
        <p:spPr>
          <a:xfrm>
            <a:off x="1285757" y="1187302"/>
            <a:ext cx="10532309" cy="7817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5200">
                <a:latin typeface="Arial"/>
                <a:cs typeface="Arial"/>
              </a:rPr>
              <a:t>Agenda</a:t>
            </a:r>
            <a:endParaRPr lang="nl-NL">
              <a:latin typeface="Arial"/>
              <a:cs typeface="Arial"/>
            </a:endParaRP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5D42A8AC-7FE7-C172-2519-AB4FFA9DC87F}"/>
              </a:ext>
            </a:extLst>
          </p:cNvPr>
          <p:cNvSpPr txBox="1">
            <a:spLocks/>
          </p:cNvSpPr>
          <p:nvPr/>
        </p:nvSpPr>
        <p:spPr>
          <a:xfrm>
            <a:off x="1296801" y="1877519"/>
            <a:ext cx="10521265" cy="3786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1600" b="0" dirty="0">
                <a:latin typeface="Arial"/>
                <a:cs typeface="Arial"/>
              </a:rPr>
              <a:t>Wat doe je elke week?</a:t>
            </a:r>
            <a:endParaRPr lang="nl-NL" sz="1600" b="0">
              <a:latin typeface="Arial"/>
              <a:cs typeface="Arial"/>
            </a:endParaRPr>
          </a:p>
        </p:txBody>
      </p:sp>
      <p:pic>
        <p:nvPicPr>
          <p:cNvPr id="2" name="Afbeelding 1" descr="Afbeelding met tekst, Elektronisch apparaat, schermopname, gadget&#10;&#10;Door AI gegenereerde inhoud is mogelijk onjuist.">
            <a:extLst>
              <a:ext uri="{FF2B5EF4-FFF2-40B4-BE49-F238E27FC236}">
                <a16:creationId xmlns:a16="http://schemas.microsoft.com/office/drawing/2014/main" id="{15A4EF55-8864-9381-64F3-032CF3C082D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826" t="7870" r="4696" b="7716"/>
          <a:stretch>
            <a:fillRect/>
          </a:stretch>
        </p:blipFill>
        <p:spPr>
          <a:xfrm>
            <a:off x="3767667" y="2169840"/>
            <a:ext cx="7951615" cy="4235333"/>
          </a:xfrm>
          <a:prstGeom prst="roundRect">
            <a:avLst/>
          </a:prstGeom>
          <a:effectLst>
            <a:outerShdw blurRad="355600" dist="38100" dir="2700000">
              <a:srgbClr val="000000">
                <a:alpha val="2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7431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F1CFC7-D5DA-49E2-373B-0A4E0F935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DEB574-74AF-C4B0-DD62-9464594FE2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524A9981-501B-42B8-6B70-E17F39CE8E36}"/>
              </a:ext>
            </a:extLst>
          </p:cNvPr>
          <p:cNvSpPr/>
          <p:nvPr/>
        </p:nvSpPr>
        <p:spPr>
          <a:xfrm>
            <a:off x="-3979" y="14409"/>
            <a:ext cx="12192125" cy="6837988"/>
          </a:xfrm>
          <a:prstGeom prst="rect">
            <a:avLst/>
          </a:prstGeom>
          <a:solidFill>
            <a:srgbClr val="F2F0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C44859B5-1B94-00D5-3661-3C22A9F58855}"/>
              </a:ext>
            </a:extLst>
          </p:cNvPr>
          <p:cNvSpPr/>
          <p:nvPr/>
        </p:nvSpPr>
        <p:spPr>
          <a:xfrm>
            <a:off x="-307" y="-398"/>
            <a:ext cx="12192125" cy="713975"/>
          </a:xfrm>
          <a:prstGeom prst="rect">
            <a:avLst/>
          </a:prstGeom>
          <a:solidFill>
            <a:srgbClr val="6528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Afbeelding 10" descr="Afbeelding met Graphics, Lettertype, tekst, logo&#10;&#10;Door AI gegenereerde inhoud is mogelijk onjuist.">
            <a:extLst>
              <a:ext uri="{FF2B5EF4-FFF2-40B4-BE49-F238E27FC236}">
                <a16:creationId xmlns:a16="http://schemas.microsoft.com/office/drawing/2014/main" id="{BA8751DF-2680-EFDA-9519-3461EDA19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21" y="298091"/>
            <a:ext cx="1303346" cy="600456"/>
          </a:xfrm>
          <a:prstGeom prst="rect">
            <a:avLst/>
          </a:prstGeom>
        </p:spPr>
      </p:pic>
      <p:pic>
        <p:nvPicPr>
          <p:cNvPr id="3" name="Afbeelding 2" descr="Afbeelding met tekst, schermopname, hond, zoogdier&#10;&#10;Door AI gegenereerde inhoud is mogelijk onjuist.">
            <a:extLst>
              <a:ext uri="{FF2B5EF4-FFF2-40B4-BE49-F238E27FC236}">
                <a16:creationId xmlns:a16="http://schemas.microsoft.com/office/drawing/2014/main" id="{AB3E2BB7-117A-40BB-AEBA-C88F725D665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466" t="73519" r="74303" b="10540"/>
          <a:stretch>
            <a:fillRect/>
          </a:stretch>
        </p:blipFill>
        <p:spPr>
          <a:xfrm>
            <a:off x="343453" y="1269741"/>
            <a:ext cx="840623" cy="889110"/>
          </a:xfrm>
          <a:prstGeom prst="flowChartAlternateProcess">
            <a:avLst/>
          </a:prstGeom>
          <a:effectLst>
            <a:outerShdw blurRad="241300" dist="38100" dir="2700000">
              <a:srgbClr val="000000">
                <a:alpha val="21000"/>
              </a:srgbClr>
            </a:outerShdw>
          </a:effectLst>
        </p:spPr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3A4693A5-D7EA-562C-F296-16A68FD91C8B}"/>
              </a:ext>
            </a:extLst>
          </p:cNvPr>
          <p:cNvSpPr txBox="1">
            <a:spLocks/>
          </p:cNvSpPr>
          <p:nvPr/>
        </p:nvSpPr>
        <p:spPr>
          <a:xfrm>
            <a:off x="1285757" y="1187302"/>
            <a:ext cx="10532309" cy="7817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5200" dirty="0" err="1">
                <a:latin typeface="Arial"/>
                <a:cs typeface="Arial"/>
              </a:rPr>
              <a:t>Instellingen</a:t>
            </a:r>
            <a:endParaRPr lang="nl-NL" dirty="0" err="1">
              <a:latin typeface="Arial"/>
              <a:cs typeface="Arial"/>
            </a:endParaRP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3F01FA01-A110-31AC-97DF-DE2ADF37C857}"/>
              </a:ext>
            </a:extLst>
          </p:cNvPr>
          <p:cNvSpPr txBox="1">
            <a:spLocks/>
          </p:cNvSpPr>
          <p:nvPr/>
        </p:nvSpPr>
        <p:spPr>
          <a:xfrm>
            <a:off x="1296801" y="1877519"/>
            <a:ext cx="10521265" cy="3786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1600" b="0" dirty="0">
                <a:latin typeface="Arial"/>
                <a:cs typeface="Arial"/>
              </a:rPr>
              <a:t>Minder </a:t>
            </a:r>
            <a:r>
              <a:rPr lang="de-DE" sz="1600" b="0" dirty="0" err="1">
                <a:latin typeface="Arial"/>
                <a:cs typeface="Arial"/>
              </a:rPr>
              <a:t>prikkels</a:t>
            </a:r>
            <a:endParaRPr lang="nl-NL" sz="1600" b="0">
              <a:latin typeface="Arial"/>
              <a:cs typeface="Arial"/>
            </a:endParaRPr>
          </a:p>
        </p:txBody>
      </p:sp>
      <p:pic>
        <p:nvPicPr>
          <p:cNvPr id="2" name="Afbeelding 1" descr="Afbeelding met tekst, schermopname, Lettertype&#10;&#10;Door AI gegenereerde inhoud is mogelijk onjuist.">
            <a:extLst>
              <a:ext uri="{FF2B5EF4-FFF2-40B4-BE49-F238E27FC236}">
                <a16:creationId xmlns:a16="http://schemas.microsoft.com/office/drawing/2014/main" id="{2F4BC765-2AA9-2FA0-1994-A8822EC4BD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9577" y="2443361"/>
            <a:ext cx="2769388" cy="3507428"/>
          </a:xfrm>
          <a:prstGeom prst="roundRect">
            <a:avLst/>
          </a:prstGeom>
          <a:effectLst>
            <a:outerShdw blurRad="165100" dist="38100" dir="2700000">
              <a:srgbClr val="000000">
                <a:alpha val="12000"/>
              </a:srgbClr>
            </a:outerShdw>
          </a:effectLst>
        </p:spPr>
      </p:pic>
      <p:pic>
        <p:nvPicPr>
          <p:cNvPr id="4" name="Afbeelding 3" descr="Afbeelding met tekst, schermopname, Lettertype, ontwerp&#10;&#10;Door AI gegenereerde inhoud is mogelijk onjuist.">
            <a:extLst>
              <a:ext uri="{FF2B5EF4-FFF2-40B4-BE49-F238E27FC236}">
                <a16:creationId xmlns:a16="http://schemas.microsoft.com/office/drawing/2014/main" id="{1F62F11D-ACAE-53A8-CAD0-052751016C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2932" y="2445084"/>
            <a:ext cx="3127938" cy="3495126"/>
          </a:xfrm>
          <a:prstGeom prst="roundRect">
            <a:avLst/>
          </a:prstGeom>
          <a:effectLst>
            <a:outerShdw blurRad="165100" dist="38100" dir="2700000">
              <a:srgbClr val="000000">
                <a:alpha val="12000"/>
              </a:srgbClr>
            </a:outerShdw>
          </a:effectLst>
        </p:spPr>
      </p:pic>
      <p:pic>
        <p:nvPicPr>
          <p:cNvPr id="7" name="Afbeelding 6" descr="Afbeelding met tekst, schermopname, Lettertype, logo&#10;&#10;Door AI gegenereerde inhoud is mogelijk onjuist.">
            <a:extLst>
              <a:ext uri="{FF2B5EF4-FFF2-40B4-BE49-F238E27FC236}">
                <a16:creationId xmlns:a16="http://schemas.microsoft.com/office/drawing/2014/main" id="{FD344169-0F16-8C19-665C-9A39757458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8265" y="2446980"/>
            <a:ext cx="3086416" cy="1101280"/>
          </a:xfrm>
          <a:prstGeom prst="roundRect">
            <a:avLst/>
          </a:prstGeom>
          <a:effectLst>
            <a:outerShdw blurRad="165100" dist="38100" dir="2700000">
              <a:srgbClr val="000000">
                <a:alpha val="1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8990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8C7213-33D5-588A-354F-B32950342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B25BDBF-14C4-7DF3-2B03-07E91D4744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7D468558-37CA-2245-6D69-8DBB7951E1C0}"/>
              </a:ext>
            </a:extLst>
          </p:cNvPr>
          <p:cNvSpPr/>
          <p:nvPr/>
        </p:nvSpPr>
        <p:spPr>
          <a:xfrm>
            <a:off x="-3979" y="317255"/>
            <a:ext cx="12192125" cy="6525373"/>
          </a:xfrm>
          <a:prstGeom prst="rect">
            <a:avLst/>
          </a:prstGeom>
          <a:solidFill>
            <a:srgbClr val="F2F0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F3424EF2-5759-FFA5-064B-5DCE7495CACD}"/>
              </a:ext>
            </a:extLst>
          </p:cNvPr>
          <p:cNvSpPr/>
          <p:nvPr/>
        </p:nvSpPr>
        <p:spPr>
          <a:xfrm>
            <a:off x="-307" y="-398"/>
            <a:ext cx="12192125" cy="713975"/>
          </a:xfrm>
          <a:prstGeom prst="rect">
            <a:avLst/>
          </a:prstGeom>
          <a:solidFill>
            <a:srgbClr val="6528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Afbeelding 10" descr="Afbeelding met Graphics, Lettertype, tekst, logo&#10;&#10;Door AI gegenereerde inhoud is mogelijk onjuist.">
            <a:extLst>
              <a:ext uri="{FF2B5EF4-FFF2-40B4-BE49-F238E27FC236}">
                <a16:creationId xmlns:a16="http://schemas.microsoft.com/office/drawing/2014/main" id="{B546A812-0A66-D7C0-B701-1D453DFA30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21" y="298091"/>
            <a:ext cx="1303346" cy="600456"/>
          </a:xfrm>
          <a:prstGeom prst="rect">
            <a:avLst/>
          </a:prstGeom>
        </p:spPr>
      </p:pic>
      <p:pic>
        <p:nvPicPr>
          <p:cNvPr id="3" name="Afbeelding 2" descr="Afbeelding met tekst, schermopname, hond, zoogdier&#10;&#10;Door AI gegenereerde inhoud is mogelijk onjuist.">
            <a:extLst>
              <a:ext uri="{FF2B5EF4-FFF2-40B4-BE49-F238E27FC236}">
                <a16:creationId xmlns:a16="http://schemas.microsoft.com/office/drawing/2014/main" id="{D293DC30-4732-B69A-75FC-C7631B60893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7213" t="39868" r="5461" b="44151"/>
          <a:stretch>
            <a:fillRect/>
          </a:stretch>
        </p:blipFill>
        <p:spPr>
          <a:xfrm>
            <a:off x="343453" y="1269741"/>
            <a:ext cx="845271" cy="891350"/>
          </a:xfrm>
          <a:prstGeom prst="flowChartAlternateProcess">
            <a:avLst/>
          </a:prstGeom>
          <a:effectLst>
            <a:outerShdw blurRad="241300" dist="38100" dir="2700000">
              <a:srgbClr val="000000">
                <a:alpha val="21000"/>
              </a:srgbClr>
            </a:outerShdw>
          </a:effectLst>
        </p:spPr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5A4589AC-870B-FC00-F3C4-47CEA5F67894}"/>
              </a:ext>
            </a:extLst>
          </p:cNvPr>
          <p:cNvSpPr txBox="1">
            <a:spLocks/>
          </p:cNvSpPr>
          <p:nvPr/>
        </p:nvSpPr>
        <p:spPr>
          <a:xfrm>
            <a:off x="1285757" y="1187302"/>
            <a:ext cx="10532309" cy="7817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5200">
                <a:latin typeface="Arial"/>
                <a:cs typeface="Arial"/>
              </a:rPr>
              <a:t>Quiz</a:t>
            </a:r>
            <a:endParaRPr lang="nl-NL">
              <a:latin typeface="Arial"/>
              <a:cs typeface="Arial"/>
            </a:endParaRP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5D1790B8-FEDE-3677-3888-7D901BD197FF}"/>
              </a:ext>
            </a:extLst>
          </p:cNvPr>
          <p:cNvSpPr txBox="1">
            <a:spLocks/>
          </p:cNvSpPr>
          <p:nvPr/>
        </p:nvSpPr>
        <p:spPr>
          <a:xfrm>
            <a:off x="1296801" y="1877519"/>
            <a:ext cx="10521265" cy="3786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1600" b="0">
                <a:latin typeface="Arial"/>
                <a:cs typeface="Arial"/>
              </a:rPr>
              <a:t>Facts.</a:t>
            </a:r>
            <a:endParaRPr lang="nl-NL" sz="1600" b="0">
              <a:latin typeface="Arial"/>
              <a:cs typeface="Arial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B364CA4A-7BA4-EACD-6B72-5CE295EEF14F}"/>
              </a:ext>
            </a:extLst>
          </p:cNvPr>
          <p:cNvSpPr txBox="1"/>
          <p:nvPr/>
        </p:nvSpPr>
        <p:spPr>
          <a:xfrm>
            <a:off x="1289101" y="2827838"/>
            <a:ext cx="4345347" cy="23469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nl-NL" sz="2000" dirty="0">
                <a:latin typeface="Arial"/>
                <a:ea typeface="Calibri"/>
                <a:cs typeface="Arial"/>
              </a:rPr>
              <a:t>Apps </a:t>
            </a:r>
            <a:r>
              <a:rPr lang="nl-NL" sz="2000" dirty="0" err="1">
                <a:latin typeface="Arial"/>
                <a:ea typeface="Calibri"/>
                <a:cs typeface="Arial"/>
              </a:rPr>
              <a:t>worden</a:t>
            </a:r>
            <a:r>
              <a:rPr lang="nl-NL" sz="2000" dirty="0">
                <a:latin typeface="Arial"/>
                <a:ea typeface="Calibri"/>
                <a:cs typeface="Arial"/>
              </a:rPr>
              <a:t> </a:t>
            </a:r>
            <a:r>
              <a:rPr lang="nl-NL" sz="2000" dirty="0" err="1">
                <a:latin typeface="Arial"/>
                <a:ea typeface="Calibri"/>
                <a:cs typeface="Arial"/>
              </a:rPr>
              <a:t>gemaakt</a:t>
            </a:r>
            <a:r>
              <a:rPr lang="nl-NL" sz="2000" dirty="0">
                <a:latin typeface="Arial"/>
                <a:ea typeface="Calibri"/>
                <a:cs typeface="Arial"/>
              </a:rPr>
              <a:t> om je </a:t>
            </a:r>
            <a:r>
              <a:rPr lang="nl-NL" sz="2000" dirty="0" err="1">
                <a:latin typeface="Arial"/>
                <a:ea typeface="Calibri"/>
                <a:cs typeface="Arial"/>
              </a:rPr>
              <a:t>aandacht</a:t>
            </a:r>
            <a:r>
              <a:rPr lang="nl-NL" sz="2000" dirty="0">
                <a:latin typeface="Arial"/>
                <a:ea typeface="Calibri"/>
                <a:cs typeface="Arial"/>
              </a:rPr>
              <a:t> vast </a:t>
            </a:r>
            <a:r>
              <a:rPr lang="nl-NL" sz="2000" dirty="0" err="1">
                <a:latin typeface="Arial"/>
                <a:ea typeface="Calibri"/>
                <a:cs typeface="Arial"/>
              </a:rPr>
              <a:t>te</a:t>
            </a:r>
            <a:r>
              <a:rPr lang="nl-NL" sz="2000" dirty="0">
                <a:latin typeface="Arial"/>
                <a:ea typeface="Calibri"/>
                <a:cs typeface="Arial"/>
              </a:rPr>
              <a:t> </a:t>
            </a:r>
            <a:r>
              <a:rPr lang="nl-NL" sz="2000" dirty="0" err="1">
                <a:latin typeface="Arial"/>
                <a:ea typeface="Calibri"/>
                <a:cs typeface="Arial"/>
              </a:rPr>
              <a:t>houden</a:t>
            </a:r>
            <a:r>
              <a:rPr lang="nl-NL" sz="2000" dirty="0">
                <a:latin typeface="Arial"/>
                <a:ea typeface="Calibri"/>
                <a:cs typeface="Arial"/>
              </a:rPr>
              <a:t>. </a:t>
            </a:r>
            <a:r>
              <a:rPr lang="nl-NL" sz="2000" dirty="0" err="1">
                <a:latin typeface="Arial"/>
                <a:ea typeface="Calibri"/>
                <a:cs typeface="Arial"/>
              </a:rPr>
              <a:t>Jouw</a:t>
            </a:r>
            <a:r>
              <a:rPr lang="nl-NL" sz="2000" dirty="0">
                <a:latin typeface="Arial"/>
                <a:ea typeface="Calibri"/>
                <a:cs typeface="Arial"/>
              </a:rPr>
              <a:t> </a:t>
            </a:r>
            <a:r>
              <a:rPr lang="nl-NL" sz="2000" dirty="0" err="1">
                <a:latin typeface="Arial"/>
                <a:ea typeface="Calibri"/>
                <a:cs typeface="Arial"/>
              </a:rPr>
              <a:t>brein</a:t>
            </a:r>
            <a:r>
              <a:rPr lang="nl-NL" sz="2000" dirty="0">
                <a:latin typeface="Arial"/>
                <a:ea typeface="Calibri"/>
                <a:cs typeface="Arial"/>
              </a:rPr>
              <a:t> </a:t>
            </a:r>
            <a:r>
              <a:rPr lang="nl-NL" sz="2000" dirty="0" err="1">
                <a:latin typeface="Arial"/>
                <a:ea typeface="Calibri"/>
                <a:cs typeface="Arial"/>
              </a:rPr>
              <a:t>reageert</a:t>
            </a:r>
            <a:r>
              <a:rPr lang="nl-NL" sz="2000" dirty="0">
                <a:latin typeface="Arial"/>
                <a:ea typeface="Calibri"/>
                <a:cs typeface="Arial"/>
              </a:rPr>
              <a:t> </a:t>
            </a:r>
            <a:r>
              <a:rPr lang="nl-NL" sz="2000" dirty="0" err="1">
                <a:latin typeface="Arial"/>
                <a:ea typeface="Calibri"/>
                <a:cs typeface="Arial"/>
              </a:rPr>
              <a:t>bijvoorbeeld</a:t>
            </a:r>
            <a:r>
              <a:rPr lang="nl-NL" sz="2000" dirty="0">
                <a:latin typeface="Arial"/>
                <a:ea typeface="Calibri"/>
                <a:cs typeface="Arial"/>
              </a:rPr>
              <a:t> </a:t>
            </a:r>
            <a:r>
              <a:rPr lang="nl-NL" sz="2000" dirty="0" err="1">
                <a:latin typeface="Arial"/>
                <a:ea typeface="Calibri"/>
                <a:cs typeface="Arial"/>
              </a:rPr>
              <a:t>sterk</a:t>
            </a:r>
            <a:r>
              <a:rPr lang="nl-NL" sz="2000" dirty="0">
                <a:latin typeface="Arial"/>
                <a:ea typeface="Calibri"/>
                <a:cs typeface="Arial"/>
              </a:rPr>
              <a:t> op content van social media. Je wilt er </a:t>
            </a:r>
            <a:r>
              <a:rPr lang="nl-NL" sz="2000" dirty="0" err="1">
                <a:latin typeface="Arial"/>
                <a:ea typeface="Calibri"/>
                <a:cs typeface="Arial"/>
              </a:rPr>
              <a:t>onbewust</a:t>
            </a:r>
            <a:r>
              <a:rPr lang="nl-NL" sz="2000" dirty="0">
                <a:latin typeface="Arial"/>
                <a:ea typeface="Calibri"/>
                <a:cs typeface="Arial"/>
              </a:rPr>
              <a:t> </a:t>
            </a:r>
            <a:r>
              <a:rPr lang="nl-NL" sz="2000" dirty="0" err="1">
                <a:latin typeface="Arial"/>
                <a:ea typeface="Calibri"/>
                <a:cs typeface="Arial"/>
              </a:rPr>
              <a:t>meer</a:t>
            </a:r>
            <a:r>
              <a:rPr lang="nl-NL" sz="2000" dirty="0">
                <a:latin typeface="Arial"/>
                <a:ea typeface="Calibri"/>
                <a:cs typeface="Arial"/>
              </a:rPr>
              <a:t> van.</a:t>
            </a:r>
            <a:endParaRPr lang="nl-NL" sz="2000">
              <a:latin typeface="Arial"/>
              <a:cs typeface="Arial"/>
            </a:endParaRPr>
          </a:p>
        </p:txBody>
      </p:sp>
      <p:pic>
        <p:nvPicPr>
          <p:cNvPr id="2" name="Afbeelding 1" descr="Afbeelding met schets, tekening, kunst&#10;&#10;Door AI gegenereerde inhoud is mogelijk onjuist.">
            <a:extLst>
              <a:ext uri="{FF2B5EF4-FFF2-40B4-BE49-F238E27FC236}">
                <a16:creationId xmlns:a16="http://schemas.microsoft.com/office/drawing/2014/main" id="{CC1F45B7-F750-7F74-BFA5-C0F5A61825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52637" y="1639922"/>
            <a:ext cx="4730034" cy="4730034"/>
          </a:xfrm>
          <a:prstGeom prst="rect">
            <a:avLst/>
          </a:prstGeom>
          <a:effectLst>
            <a:outerShdw blurRad="203200" dist="38100" dir="2700000">
              <a:srgbClr val="000000">
                <a:alpha val="21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2938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E127DA-58D8-A7DB-3DC5-4E60F7F49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B199294-041F-8F28-1E92-32630DC3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63C88267-B52B-A0A4-E2AB-4F112965329A}"/>
              </a:ext>
            </a:extLst>
          </p:cNvPr>
          <p:cNvSpPr/>
          <p:nvPr/>
        </p:nvSpPr>
        <p:spPr>
          <a:xfrm>
            <a:off x="-3979" y="317255"/>
            <a:ext cx="12192125" cy="6525373"/>
          </a:xfrm>
          <a:prstGeom prst="rect">
            <a:avLst/>
          </a:prstGeom>
          <a:solidFill>
            <a:srgbClr val="F2F0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DF4F1689-FDF1-AD73-7670-4CB3ED162259}"/>
              </a:ext>
            </a:extLst>
          </p:cNvPr>
          <p:cNvSpPr/>
          <p:nvPr/>
        </p:nvSpPr>
        <p:spPr>
          <a:xfrm>
            <a:off x="-307" y="-398"/>
            <a:ext cx="12192125" cy="713975"/>
          </a:xfrm>
          <a:prstGeom prst="rect">
            <a:avLst/>
          </a:prstGeom>
          <a:solidFill>
            <a:srgbClr val="6528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Afbeelding 10" descr="Afbeelding met Graphics, Lettertype, tekst, logo&#10;&#10;Door AI gegenereerde inhoud is mogelijk onjuist.">
            <a:extLst>
              <a:ext uri="{FF2B5EF4-FFF2-40B4-BE49-F238E27FC236}">
                <a16:creationId xmlns:a16="http://schemas.microsoft.com/office/drawing/2014/main" id="{B523B947-32AA-BA91-70C1-9A580626A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21" y="298091"/>
            <a:ext cx="1303346" cy="600456"/>
          </a:xfrm>
          <a:prstGeom prst="rect">
            <a:avLst/>
          </a:prstGeom>
        </p:spPr>
      </p:pic>
      <p:pic>
        <p:nvPicPr>
          <p:cNvPr id="3" name="Afbeelding 2" descr="Afbeelding met tekst, schermopname, hond, zoogdier&#10;&#10;Door AI gegenereerde inhoud is mogelijk onjuist.">
            <a:extLst>
              <a:ext uri="{FF2B5EF4-FFF2-40B4-BE49-F238E27FC236}">
                <a16:creationId xmlns:a16="http://schemas.microsoft.com/office/drawing/2014/main" id="{A7A8E7E6-C604-71DD-9C90-B35DFF7CB22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7213" t="39868" r="5461" b="44151"/>
          <a:stretch>
            <a:fillRect/>
          </a:stretch>
        </p:blipFill>
        <p:spPr>
          <a:xfrm>
            <a:off x="343453" y="1269741"/>
            <a:ext cx="845271" cy="891350"/>
          </a:xfrm>
          <a:prstGeom prst="flowChartAlternateProcess">
            <a:avLst/>
          </a:prstGeom>
          <a:effectLst>
            <a:outerShdw blurRad="241300" dist="38100" dir="2700000">
              <a:srgbClr val="000000">
                <a:alpha val="21000"/>
              </a:srgbClr>
            </a:outerShdw>
          </a:effectLst>
        </p:spPr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38435F3B-2314-5F10-CC69-93EF93C2999E}"/>
              </a:ext>
            </a:extLst>
          </p:cNvPr>
          <p:cNvSpPr txBox="1">
            <a:spLocks/>
          </p:cNvSpPr>
          <p:nvPr/>
        </p:nvSpPr>
        <p:spPr>
          <a:xfrm>
            <a:off x="1285757" y="1187302"/>
            <a:ext cx="10532309" cy="7817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5200" dirty="0">
                <a:latin typeface="Arial"/>
                <a:cs typeface="Arial"/>
              </a:rPr>
              <a:t>De </a:t>
            </a:r>
            <a:r>
              <a:rPr lang="de-DE" sz="5200" dirty="0" err="1">
                <a:latin typeface="Arial"/>
                <a:cs typeface="Arial"/>
              </a:rPr>
              <a:t>cijfers</a:t>
            </a:r>
            <a:endParaRPr lang="nl-NL" dirty="0" err="1">
              <a:latin typeface="Arial"/>
              <a:cs typeface="Arial"/>
            </a:endParaRP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4301EBF3-7A80-9AE4-EDD4-B44561E3B153}"/>
              </a:ext>
            </a:extLst>
          </p:cNvPr>
          <p:cNvSpPr txBox="1">
            <a:spLocks/>
          </p:cNvSpPr>
          <p:nvPr/>
        </p:nvSpPr>
        <p:spPr>
          <a:xfrm>
            <a:off x="1296801" y="1877519"/>
            <a:ext cx="10521265" cy="3786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1600" b="0" dirty="0">
                <a:latin typeface="Arial"/>
                <a:cs typeface="Arial"/>
              </a:rPr>
              <a:t>Druk </a:t>
            </a:r>
            <a:r>
              <a:rPr lang="de-DE" sz="1600" b="0" dirty="0" err="1">
                <a:latin typeface="Arial"/>
                <a:cs typeface="Arial"/>
              </a:rPr>
              <a:t>druk</a:t>
            </a:r>
            <a:r>
              <a:rPr lang="de-DE" sz="1600" b="0" dirty="0">
                <a:latin typeface="Arial"/>
                <a:cs typeface="Arial"/>
              </a:rPr>
              <a:t> </a:t>
            </a:r>
            <a:r>
              <a:rPr lang="de-DE" sz="1600" b="0" dirty="0" err="1">
                <a:latin typeface="Arial"/>
                <a:cs typeface="Arial"/>
              </a:rPr>
              <a:t>druk</a:t>
            </a:r>
          </a:p>
        </p:txBody>
      </p:sp>
      <p:pic>
        <p:nvPicPr>
          <p:cNvPr id="4" name="Afbeelding 3" descr="Afbeelding met tekst, schermopname, scherm, software&#10;&#10;Door AI gegenereerde inhoud is mogelijk onjuist.">
            <a:extLst>
              <a:ext uri="{FF2B5EF4-FFF2-40B4-BE49-F238E27FC236}">
                <a16:creationId xmlns:a16="http://schemas.microsoft.com/office/drawing/2014/main" id="{07903E40-E910-85FD-9A81-C07852FCC83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47" t="6451" b="12496"/>
          <a:stretch>
            <a:fillRect/>
          </a:stretch>
        </p:blipFill>
        <p:spPr>
          <a:xfrm>
            <a:off x="4752706" y="1193908"/>
            <a:ext cx="7572320" cy="5589184"/>
          </a:xfrm>
          <a:prstGeom prst="rect">
            <a:avLst/>
          </a:prstGeom>
        </p:spPr>
      </p:pic>
      <p:pic>
        <p:nvPicPr>
          <p:cNvPr id="2" name="Afbeelding 1" descr="Afbeelding met tekst, schermopname, scherm, software&#10;&#10;Door AI gegenereerde inhoud is mogelijk onjuist.">
            <a:extLst>
              <a:ext uri="{FF2B5EF4-FFF2-40B4-BE49-F238E27FC236}">
                <a16:creationId xmlns:a16="http://schemas.microsoft.com/office/drawing/2014/main" id="{DA860EEA-FE70-9E54-568F-E2D2FF97417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86863" r="28497" b="8656"/>
          <a:stretch>
            <a:fillRect/>
          </a:stretch>
        </p:blipFill>
        <p:spPr>
          <a:xfrm>
            <a:off x="6288884" y="986276"/>
            <a:ext cx="5438527" cy="282468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E663A63E-B58D-A85E-7581-2E3D4A92469B}"/>
              </a:ext>
            </a:extLst>
          </p:cNvPr>
          <p:cNvSpPr txBox="1"/>
          <p:nvPr/>
        </p:nvSpPr>
        <p:spPr>
          <a:xfrm>
            <a:off x="4589720" y="6193463"/>
            <a:ext cx="134324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nl-NL" dirty="0">
                <a:hlinkClick r:id="rId6"/>
              </a:rPr>
              <a:t>CBS, 2021</a:t>
            </a:r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80A69D7C-C7C2-5C7F-3184-7AFA4620B621}"/>
              </a:ext>
            </a:extLst>
          </p:cNvPr>
          <p:cNvSpPr txBox="1"/>
          <p:nvPr/>
        </p:nvSpPr>
        <p:spPr>
          <a:xfrm>
            <a:off x="1289101" y="2827838"/>
            <a:ext cx="4345347" cy="5002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nl-NL" sz="2000">
                <a:latin typeface="Arial"/>
                <a:ea typeface="Calibri"/>
                <a:cs typeface="Arial"/>
              </a:rPr>
              <a:t>Wat herken je?</a:t>
            </a:r>
            <a:endParaRPr lang="nl-NL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7183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4F0AE2-BA0A-4EFF-BC9E-651A32D06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BD1F63-B23B-D8AF-23DC-1F092D7BA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89D46579-7BA6-6929-C087-B4011462C7BD}"/>
              </a:ext>
            </a:extLst>
          </p:cNvPr>
          <p:cNvSpPr/>
          <p:nvPr/>
        </p:nvSpPr>
        <p:spPr>
          <a:xfrm>
            <a:off x="-3979" y="317255"/>
            <a:ext cx="12192125" cy="6525373"/>
          </a:xfrm>
          <a:prstGeom prst="rect">
            <a:avLst/>
          </a:prstGeom>
          <a:solidFill>
            <a:srgbClr val="F2F0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885993F6-A4D0-871E-0C49-2E0ABC073E9C}"/>
              </a:ext>
            </a:extLst>
          </p:cNvPr>
          <p:cNvSpPr/>
          <p:nvPr/>
        </p:nvSpPr>
        <p:spPr>
          <a:xfrm>
            <a:off x="-307" y="-398"/>
            <a:ext cx="12192125" cy="713975"/>
          </a:xfrm>
          <a:prstGeom prst="rect">
            <a:avLst/>
          </a:prstGeom>
          <a:solidFill>
            <a:srgbClr val="6528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Afbeelding 10" descr="Afbeelding met Graphics, Lettertype, tekst, logo&#10;&#10;Door AI gegenereerde inhoud is mogelijk onjuist.">
            <a:extLst>
              <a:ext uri="{FF2B5EF4-FFF2-40B4-BE49-F238E27FC236}">
                <a16:creationId xmlns:a16="http://schemas.microsoft.com/office/drawing/2014/main" id="{27E5C750-2A75-064E-A913-2D3B846B2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21" y="298091"/>
            <a:ext cx="1303346" cy="600456"/>
          </a:xfrm>
          <a:prstGeom prst="rect">
            <a:avLst/>
          </a:prstGeom>
        </p:spPr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A13CA850-8EAC-4DEA-BBBF-D25A469621DF}"/>
              </a:ext>
            </a:extLst>
          </p:cNvPr>
          <p:cNvSpPr txBox="1">
            <a:spLocks/>
          </p:cNvSpPr>
          <p:nvPr/>
        </p:nvSpPr>
        <p:spPr>
          <a:xfrm>
            <a:off x="372795" y="1194491"/>
            <a:ext cx="10532309" cy="7817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5200" dirty="0" err="1">
                <a:latin typeface="Arial"/>
                <a:cs typeface="Arial"/>
              </a:rPr>
              <a:t>Teveel</a:t>
            </a:r>
            <a:r>
              <a:rPr lang="de-DE" sz="5200" dirty="0">
                <a:latin typeface="Arial"/>
                <a:cs typeface="Arial"/>
              </a:rPr>
              <a:t> stress?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759AD001-1562-44D9-8AC5-7AAC23C59B7D}"/>
              </a:ext>
            </a:extLst>
          </p:cNvPr>
          <p:cNvSpPr txBox="1"/>
          <p:nvPr/>
        </p:nvSpPr>
        <p:spPr>
          <a:xfrm>
            <a:off x="361762" y="2425272"/>
            <a:ext cx="5926855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nl-NL" sz="2000">
                <a:latin typeface="Arial"/>
                <a:ea typeface="+mn-lt"/>
                <a:cs typeface="Arial"/>
              </a:rPr>
              <a:t>Stress kan erg hoog oplopen. Dan is het goed om erover te praten met vrienden of familie. </a:t>
            </a:r>
            <a:br>
              <a:rPr lang="nl-NL" sz="2000" dirty="0">
                <a:latin typeface="Arial"/>
                <a:ea typeface="+mn-lt"/>
                <a:cs typeface="Arial"/>
              </a:rPr>
            </a:br>
            <a:endParaRPr lang="nl-NL" sz="2000">
              <a:latin typeface="Arial"/>
              <a:ea typeface="+mn-lt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nl-NL" sz="2000">
                <a:latin typeface="Arial"/>
                <a:ea typeface="+mn-lt"/>
                <a:cs typeface="Arial"/>
              </a:rPr>
              <a:t>Er zijn ook organisaties bij wie je terecht kunt. Je kunt ze via telefoon of chat bereiken.</a:t>
            </a:r>
            <a:br>
              <a:rPr lang="nl-NL" sz="2000" dirty="0">
                <a:latin typeface="Arial"/>
                <a:ea typeface="+mn-lt"/>
                <a:cs typeface="Arial"/>
              </a:rPr>
            </a:br>
            <a:br>
              <a:rPr lang="nl-NL" sz="2000" dirty="0">
                <a:latin typeface="Arial"/>
                <a:ea typeface="+mn-lt"/>
                <a:cs typeface="Arial"/>
              </a:rPr>
            </a:br>
            <a:r>
              <a:rPr lang="nl-NL" sz="2000">
                <a:latin typeface="Arial"/>
                <a:ea typeface="+mn-lt"/>
                <a:cs typeface="Arial"/>
              </a:rPr>
              <a:t>Bijvoorbeeld: </a:t>
            </a:r>
            <a:br>
              <a:rPr lang="nl-NL" sz="2000" dirty="0">
                <a:latin typeface="Arial"/>
                <a:ea typeface="+mn-lt"/>
                <a:cs typeface="Arial"/>
              </a:rPr>
            </a:br>
            <a:r>
              <a:rPr lang="nl-NL" sz="2000" b="1">
                <a:latin typeface="Arial"/>
                <a:ea typeface="+mn-lt"/>
                <a:cs typeface="Arial"/>
              </a:rPr>
              <a:t>@Ease</a:t>
            </a:r>
            <a:r>
              <a:rPr lang="nl-NL" sz="2000">
                <a:latin typeface="Arial"/>
                <a:ea typeface="+mn-lt"/>
                <a:cs typeface="Arial"/>
              </a:rPr>
              <a:t>: </a:t>
            </a:r>
            <a:r>
              <a:rPr lang="nl-NL" sz="2000" dirty="0">
                <a:latin typeface="Arial"/>
                <a:ea typeface="+mn-lt"/>
                <a:cs typeface="Arial"/>
                <a:hlinkClick r:id="rId4"/>
              </a:rPr>
              <a:t>www.ease.nl</a:t>
            </a:r>
            <a:br>
              <a:rPr lang="nl-NL" sz="2000" dirty="0">
                <a:latin typeface="Arial"/>
                <a:ea typeface="+mn-lt"/>
                <a:cs typeface="Arial"/>
              </a:rPr>
            </a:br>
            <a:r>
              <a:rPr lang="nl-NL" sz="2000" b="1">
                <a:latin typeface="Arial"/>
                <a:ea typeface="+mn-lt"/>
                <a:cs typeface="Arial"/>
              </a:rPr>
              <a:t>Kindertelefoon</a:t>
            </a:r>
            <a:r>
              <a:rPr lang="nl-NL" sz="2000">
                <a:latin typeface="Arial"/>
                <a:ea typeface="+mn-lt"/>
                <a:cs typeface="Arial"/>
              </a:rPr>
              <a:t>: </a:t>
            </a:r>
            <a:r>
              <a:rPr lang="nl-NL" sz="2000" dirty="0">
                <a:latin typeface="Arial"/>
                <a:ea typeface="+mn-lt"/>
                <a:cs typeface="Arial"/>
                <a:hlinkClick r:id="rId5"/>
              </a:rPr>
              <a:t>www.kindertelefoon.nl</a:t>
            </a:r>
            <a:endParaRPr lang="nl-NL">
              <a:latin typeface="Arial"/>
              <a:ea typeface="+mn-lt"/>
              <a:cs typeface="Arial"/>
            </a:endParaRPr>
          </a:p>
          <a:p>
            <a:pPr marL="342900" indent="-342900">
              <a:buFont typeface="Arial"/>
              <a:buChar char="•"/>
            </a:pPr>
            <a:endParaRPr lang="nl-NL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2982196"/>
      </p:ext>
    </p:extLst>
  </p:cSld>
  <p:clrMapOvr>
    <a:masterClrMapping/>
  </p:clrMapOvr>
</p:sld>
</file>

<file path=ppt/theme/theme1.xml><?xml version="1.0" encoding="utf-8"?>
<a:theme xmlns:a="http://schemas.openxmlformats.org/drawingml/2006/main" name="VanillaVTI">
  <a:themeElements>
    <a:clrScheme name="Vanilla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169C9A"/>
      </a:accent1>
      <a:accent2>
        <a:srgbClr val="FA9A42"/>
      </a:accent2>
      <a:accent3>
        <a:srgbClr val="E15C3D"/>
      </a:accent3>
      <a:accent4>
        <a:srgbClr val="E78A67"/>
      </a:accent4>
      <a:accent5>
        <a:srgbClr val="A74B40"/>
      </a:accent5>
      <a:accent6>
        <a:srgbClr val="3D9072"/>
      </a:accent6>
      <a:hlink>
        <a:srgbClr val="169C9A"/>
      </a:hlink>
      <a:folHlink>
        <a:srgbClr val="E15C3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Breedbeeld</PresentationFormat>
  <Paragraphs>0</Paragraphs>
  <Slides>10</Slides>
  <Notes>10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1" baseType="lpstr">
      <vt:lpstr>VanillaVTI</vt:lpstr>
      <vt:lpstr>Escape Game</vt:lpstr>
      <vt:lpstr>Feedstream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Escape Game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519</cp:revision>
  <dcterms:created xsi:type="dcterms:W3CDTF">2012-07-30T23:35:21Z</dcterms:created>
  <dcterms:modified xsi:type="dcterms:W3CDTF">2026-05-01T13:48:26Z</dcterms:modified>
</cp:coreProperties>
</file>